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610" r:id="rId3"/>
    <p:sldId id="649" r:id="rId4"/>
    <p:sldId id="650" r:id="rId5"/>
    <p:sldId id="632" r:id="rId6"/>
    <p:sldId id="609" r:id="rId7"/>
    <p:sldId id="623" r:id="rId8"/>
    <p:sldId id="612" r:id="rId9"/>
    <p:sldId id="271" r:id="rId10"/>
    <p:sldId id="258" r:id="rId11"/>
    <p:sldId id="613" r:id="rId12"/>
    <p:sldId id="614" r:id="rId13"/>
    <p:sldId id="634" r:id="rId14"/>
    <p:sldId id="602" r:id="rId15"/>
    <p:sldId id="267" r:id="rId16"/>
    <p:sldId id="262" r:id="rId17"/>
    <p:sldId id="591" r:id="rId18"/>
    <p:sldId id="628" r:id="rId19"/>
    <p:sldId id="629" r:id="rId20"/>
    <p:sldId id="630" r:id="rId21"/>
    <p:sldId id="608" r:id="rId22"/>
    <p:sldId id="601" r:id="rId23"/>
    <p:sldId id="636" r:id="rId24"/>
    <p:sldId id="637" r:id="rId25"/>
    <p:sldId id="638" r:id="rId26"/>
    <p:sldId id="639" r:id="rId27"/>
    <p:sldId id="640" r:id="rId28"/>
    <p:sldId id="641" r:id="rId29"/>
    <p:sldId id="642" r:id="rId30"/>
    <p:sldId id="643" r:id="rId31"/>
    <p:sldId id="644" r:id="rId32"/>
    <p:sldId id="645" r:id="rId33"/>
    <p:sldId id="646" r:id="rId34"/>
    <p:sldId id="647" r:id="rId35"/>
    <p:sldId id="648" r:id="rId36"/>
    <p:sldId id="265" r:id="rId37"/>
    <p:sldId id="619" r:id="rId38"/>
    <p:sldId id="620" r:id="rId39"/>
    <p:sldId id="633" r:id="rId40"/>
    <p:sldId id="622" r:id="rId41"/>
    <p:sldId id="625" r:id="rId42"/>
    <p:sldId id="626" r:id="rId43"/>
    <p:sldId id="62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1" autoAdjust="0"/>
    <p:restoredTop sz="95306" autoAdjust="0"/>
  </p:normalViewPr>
  <p:slideViewPr>
    <p:cSldViewPr snapToGrid="0" snapToObjects="1">
      <p:cViewPr varScale="1">
        <p:scale>
          <a:sx n="122" d="100"/>
          <a:sy n="122" d="100"/>
        </p:scale>
        <p:origin x="56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28741B-697B-FA42-A372-7CBCA8DA4426}" type="doc">
      <dgm:prSet loTypeId="urn:microsoft.com/office/officeart/2009/3/layout/DescendingProcess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3A5986-2354-D44D-BCFF-0255511BCDE1}">
      <dgm:prSet phldrT="[Text]" custT="1"/>
      <dgm:spPr/>
      <dgm:t>
        <a:bodyPr/>
        <a:lstStyle/>
        <a:p>
          <a:r>
            <a:rPr lang="en-US" sz="1600" dirty="0"/>
            <a:t>BS: Biochemistry &amp; Math</a:t>
          </a:r>
        </a:p>
      </dgm:t>
    </dgm:pt>
    <dgm:pt modelId="{9AF8E2F3-E1D4-AB4B-B8B9-B42579A1958B}" type="parTrans" cxnId="{EB320316-C6D8-F245-83C1-F4215E23F9F4}">
      <dgm:prSet/>
      <dgm:spPr/>
      <dgm:t>
        <a:bodyPr/>
        <a:lstStyle/>
        <a:p>
          <a:endParaRPr lang="en-US" sz="2400"/>
        </a:p>
      </dgm:t>
    </dgm:pt>
    <dgm:pt modelId="{72BDFF55-3705-604E-94C6-4F097C2274B8}" type="sibTrans" cxnId="{EB320316-C6D8-F245-83C1-F4215E23F9F4}">
      <dgm:prSet/>
      <dgm:spPr/>
      <dgm:t>
        <a:bodyPr/>
        <a:lstStyle/>
        <a:p>
          <a:endParaRPr lang="en-US" sz="2400"/>
        </a:p>
      </dgm:t>
    </dgm:pt>
    <dgm:pt modelId="{DBE7E04E-E722-774E-85B4-AD034E77B017}">
      <dgm:prSet phldrT="[Text]" custT="1"/>
      <dgm:spPr/>
      <dgm:t>
        <a:bodyPr/>
        <a:lstStyle/>
        <a:p>
          <a:r>
            <a:rPr lang="en-US" sz="1600" dirty="0"/>
            <a:t>MS: Modeling &amp; Simulation</a:t>
          </a:r>
        </a:p>
      </dgm:t>
    </dgm:pt>
    <dgm:pt modelId="{97B342E4-A124-D543-AE3D-B4F1E6C7101B}" type="parTrans" cxnId="{F8250712-026E-2C4E-87DA-CE83A61A7146}">
      <dgm:prSet/>
      <dgm:spPr/>
      <dgm:t>
        <a:bodyPr/>
        <a:lstStyle/>
        <a:p>
          <a:endParaRPr lang="en-US" sz="2400"/>
        </a:p>
      </dgm:t>
    </dgm:pt>
    <dgm:pt modelId="{766C060E-051F-7D46-BBAF-3D65FF6B172F}" type="sibTrans" cxnId="{F8250712-026E-2C4E-87DA-CE83A61A7146}">
      <dgm:prSet/>
      <dgm:spPr/>
      <dgm:t>
        <a:bodyPr/>
        <a:lstStyle/>
        <a:p>
          <a:endParaRPr lang="en-US" sz="2400"/>
        </a:p>
      </dgm:t>
    </dgm:pt>
    <dgm:pt modelId="{6CA4771F-760A-B849-A1C2-654748DCE19F}">
      <dgm:prSet phldrT="[Text]" custT="1"/>
      <dgm:spPr/>
      <dgm:t>
        <a:bodyPr/>
        <a:lstStyle/>
        <a:p>
          <a:r>
            <a:rPr lang="en-US" sz="1600" dirty="0"/>
            <a:t>Job: Missile Defense Cost Analyst</a:t>
          </a:r>
        </a:p>
      </dgm:t>
    </dgm:pt>
    <dgm:pt modelId="{8BBBDF26-5F9C-8740-8CB0-D7DF53DF1553}" type="parTrans" cxnId="{DD046439-6E45-B04C-9398-17BA45014BC6}">
      <dgm:prSet/>
      <dgm:spPr/>
      <dgm:t>
        <a:bodyPr/>
        <a:lstStyle/>
        <a:p>
          <a:endParaRPr lang="en-US" sz="2400"/>
        </a:p>
      </dgm:t>
    </dgm:pt>
    <dgm:pt modelId="{C0C0FE1E-B15F-954B-BFB3-99B88279AFBF}" type="sibTrans" cxnId="{DD046439-6E45-B04C-9398-17BA45014BC6}">
      <dgm:prSet/>
      <dgm:spPr/>
      <dgm:t>
        <a:bodyPr/>
        <a:lstStyle/>
        <a:p>
          <a:endParaRPr lang="en-US" sz="2400"/>
        </a:p>
      </dgm:t>
    </dgm:pt>
    <dgm:pt modelId="{408ADB0D-2512-9746-82A9-CE61012B53D9}">
      <dgm:prSet phldrT="[Text]" custT="1"/>
      <dgm:spPr/>
      <dgm:t>
        <a:bodyPr/>
        <a:lstStyle/>
        <a:p>
          <a:r>
            <a:rPr lang="en-US" sz="1600" dirty="0"/>
            <a:t>Job: Tutoring &amp; Higher Ed.</a:t>
          </a:r>
        </a:p>
      </dgm:t>
    </dgm:pt>
    <dgm:pt modelId="{A9BA05E4-5173-2941-B977-52CD704F274A}" type="parTrans" cxnId="{B028B95A-F582-9E40-A472-57D1C37D3D20}">
      <dgm:prSet/>
      <dgm:spPr/>
      <dgm:t>
        <a:bodyPr/>
        <a:lstStyle/>
        <a:p>
          <a:endParaRPr lang="en-US" sz="2400"/>
        </a:p>
      </dgm:t>
    </dgm:pt>
    <dgm:pt modelId="{58D8B3D0-791A-1740-9986-F6B84E1C6203}" type="sibTrans" cxnId="{B028B95A-F582-9E40-A472-57D1C37D3D20}">
      <dgm:prSet/>
      <dgm:spPr/>
      <dgm:t>
        <a:bodyPr/>
        <a:lstStyle/>
        <a:p>
          <a:endParaRPr lang="en-US" sz="2400"/>
        </a:p>
      </dgm:t>
    </dgm:pt>
    <dgm:pt modelId="{E1DF9424-5285-8447-8526-265A3D843D1D}">
      <dgm:prSet phldrT="[Text]" custT="1"/>
      <dgm:spPr/>
      <dgm:t>
        <a:bodyPr/>
        <a:lstStyle/>
        <a:p>
          <a:r>
            <a:rPr lang="en-US" sz="1600" dirty="0"/>
            <a:t>Project: Cystic Fibrosis Genomics + Machine Learning</a:t>
          </a:r>
        </a:p>
      </dgm:t>
    </dgm:pt>
    <dgm:pt modelId="{077A5320-984A-5E4A-A32C-A98071B8797F}" type="parTrans" cxnId="{FD16E00C-BD14-034C-BE60-4D2A34ACDCA0}">
      <dgm:prSet/>
      <dgm:spPr/>
      <dgm:t>
        <a:bodyPr/>
        <a:lstStyle/>
        <a:p>
          <a:endParaRPr lang="en-US" sz="2400"/>
        </a:p>
      </dgm:t>
    </dgm:pt>
    <dgm:pt modelId="{D9603708-76F4-5B4C-96DE-39E806A9CE5A}" type="sibTrans" cxnId="{FD16E00C-BD14-034C-BE60-4D2A34ACDCA0}">
      <dgm:prSet/>
      <dgm:spPr/>
      <dgm:t>
        <a:bodyPr/>
        <a:lstStyle/>
        <a:p>
          <a:endParaRPr lang="en-US" sz="2400"/>
        </a:p>
      </dgm:t>
    </dgm:pt>
    <dgm:pt modelId="{C654BC77-C4C1-C045-8E97-00407073B153}">
      <dgm:prSet phldrT="[Text]" custT="1"/>
      <dgm:spPr/>
      <dgm:t>
        <a:bodyPr/>
        <a:lstStyle/>
        <a:p>
          <a:r>
            <a:rPr lang="en-US" sz="1600" dirty="0"/>
            <a:t>High School</a:t>
          </a:r>
        </a:p>
      </dgm:t>
    </dgm:pt>
    <dgm:pt modelId="{7B352E7A-FA4C-A449-8A8F-FAE40AA949F6}" type="parTrans" cxnId="{ED1AFCAD-5221-4A48-8D52-D12B994BEB9D}">
      <dgm:prSet/>
      <dgm:spPr/>
      <dgm:t>
        <a:bodyPr/>
        <a:lstStyle/>
        <a:p>
          <a:endParaRPr lang="en-US" sz="2400"/>
        </a:p>
      </dgm:t>
    </dgm:pt>
    <dgm:pt modelId="{998A27B0-56EA-8644-A7A2-F686F352E6FB}" type="sibTrans" cxnId="{ED1AFCAD-5221-4A48-8D52-D12B994BEB9D}">
      <dgm:prSet/>
      <dgm:spPr/>
      <dgm:t>
        <a:bodyPr/>
        <a:lstStyle/>
        <a:p>
          <a:endParaRPr lang="en-US" sz="2400"/>
        </a:p>
      </dgm:t>
    </dgm:pt>
    <dgm:pt modelId="{B8E39980-611A-484B-A6FA-D522E0C82DDD}">
      <dgm:prSet phldrT="[Text]" custT="1"/>
      <dgm:spPr/>
      <dgm:t>
        <a:bodyPr/>
        <a:lstStyle/>
        <a:p>
          <a:r>
            <a:rPr lang="en-US" sz="1600" dirty="0"/>
            <a:t>HudsonAlpha Computational Biologist</a:t>
          </a:r>
        </a:p>
      </dgm:t>
    </dgm:pt>
    <dgm:pt modelId="{D6349A7F-0B84-8D41-9B1F-9658B69416AB}" type="parTrans" cxnId="{84781195-3CDF-3C46-BB0B-11C6CA5A41F1}">
      <dgm:prSet/>
      <dgm:spPr/>
      <dgm:t>
        <a:bodyPr/>
        <a:lstStyle/>
        <a:p>
          <a:endParaRPr lang="en-US" sz="2400"/>
        </a:p>
      </dgm:t>
    </dgm:pt>
    <dgm:pt modelId="{4428EDAC-FDB5-1949-BC26-D0514393BF9C}" type="sibTrans" cxnId="{84781195-3CDF-3C46-BB0B-11C6CA5A41F1}">
      <dgm:prSet/>
      <dgm:spPr/>
      <dgm:t>
        <a:bodyPr/>
        <a:lstStyle/>
        <a:p>
          <a:endParaRPr lang="en-US" sz="2400"/>
        </a:p>
      </dgm:t>
    </dgm:pt>
    <dgm:pt modelId="{24A6A863-1CB8-AD4C-B94E-D16F31A62DDA}">
      <dgm:prSet phldrT="[Text]" custT="1"/>
      <dgm:spPr/>
      <dgm:t>
        <a:bodyPr/>
        <a:lstStyle/>
        <a:p>
          <a:r>
            <a:rPr lang="en-US" sz="1100" dirty="0"/>
            <a:t>Web &amp; SQL</a:t>
          </a:r>
        </a:p>
      </dgm:t>
    </dgm:pt>
    <dgm:pt modelId="{59C0F6C8-CEE2-3446-AC6D-05F765F3233F}" type="parTrans" cxnId="{B5531992-9827-314C-8D00-1A1CFC2715CA}">
      <dgm:prSet/>
      <dgm:spPr/>
      <dgm:t>
        <a:bodyPr/>
        <a:lstStyle/>
        <a:p>
          <a:endParaRPr lang="en-US" sz="2400"/>
        </a:p>
      </dgm:t>
    </dgm:pt>
    <dgm:pt modelId="{D4D51955-A1DC-0E42-8B74-FEE4056BB0DC}" type="sibTrans" cxnId="{B5531992-9827-314C-8D00-1A1CFC2715CA}">
      <dgm:prSet/>
      <dgm:spPr/>
      <dgm:t>
        <a:bodyPr/>
        <a:lstStyle/>
        <a:p>
          <a:endParaRPr lang="en-US" sz="2400"/>
        </a:p>
      </dgm:t>
    </dgm:pt>
    <dgm:pt modelId="{893230AD-64C6-FD4D-8BC2-A88266812223}">
      <dgm:prSet phldrT="[Text]" custT="1"/>
      <dgm:spPr/>
      <dgm:t>
        <a:bodyPr/>
        <a:lstStyle/>
        <a:p>
          <a:r>
            <a:rPr lang="en-US" sz="1100" dirty="0"/>
            <a:t>Difficult -&gt; felt boring</a:t>
          </a:r>
        </a:p>
      </dgm:t>
    </dgm:pt>
    <dgm:pt modelId="{D1ABE839-3BDA-634E-91E6-C8BF3A2EAA77}" type="parTrans" cxnId="{8CF4B1A1-1C4C-2B4B-BEC2-35937B60BD3E}">
      <dgm:prSet/>
      <dgm:spPr/>
      <dgm:t>
        <a:bodyPr/>
        <a:lstStyle/>
        <a:p>
          <a:endParaRPr lang="en-US"/>
        </a:p>
      </dgm:t>
    </dgm:pt>
    <dgm:pt modelId="{4E08D9EB-E82F-6F4E-9641-4D10C2209466}" type="sibTrans" cxnId="{8CF4B1A1-1C4C-2B4B-BEC2-35937B60BD3E}">
      <dgm:prSet/>
      <dgm:spPr/>
      <dgm:t>
        <a:bodyPr/>
        <a:lstStyle/>
        <a:p>
          <a:endParaRPr lang="en-US"/>
        </a:p>
      </dgm:t>
    </dgm:pt>
    <dgm:pt modelId="{E39B173C-F937-4948-9418-1A2EFDD240B5}" type="pres">
      <dgm:prSet presAssocID="{9F28741B-697B-FA42-A372-7CBCA8DA4426}" presName="Name0" presStyleCnt="0">
        <dgm:presLayoutVars>
          <dgm:chMax val="7"/>
          <dgm:chPref val="5"/>
        </dgm:presLayoutVars>
      </dgm:prSet>
      <dgm:spPr/>
    </dgm:pt>
    <dgm:pt modelId="{70FA459B-4FB2-D047-83F7-83EE28E5B633}" type="pres">
      <dgm:prSet presAssocID="{9F28741B-697B-FA42-A372-7CBCA8DA4426}" presName="arrowNode" presStyleLbl="node1" presStyleIdx="0" presStyleCnt="1"/>
      <dgm:spPr/>
    </dgm:pt>
    <dgm:pt modelId="{2A9AA9FE-55EF-0540-A621-1870A539F4B8}" type="pres">
      <dgm:prSet presAssocID="{C654BC77-C4C1-C045-8E97-00407073B153}" presName="txNode1" presStyleLbl="revTx" presStyleIdx="0" presStyleCnt="7" custScaleY="63145">
        <dgm:presLayoutVars>
          <dgm:bulletEnabled val="1"/>
        </dgm:presLayoutVars>
      </dgm:prSet>
      <dgm:spPr/>
    </dgm:pt>
    <dgm:pt modelId="{C876B69D-EF67-EF47-B3AE-B8E21E028302}" type="pres">
      <dgm:prSet presAssocID="{AC3A5986-2354-D44D-BCFF-0255511BCDE1}" presName="txNode2" presStyleLbl="revTx" presStyleIdx="1" presStyleCnt="7">
        <dgm:presLayoutVars>
          <dgm:bulletEnabled val="1"/>
        </dgm:presLayoutVars>
      </dgm:prSet>
      <dgm:spPr/>
    </dgm:pt>
    <dgm:pt modelId="{387FC45F-F82D-1540-9957-055983F4E73E}" type="pres">
      <dgm:prSet presAssocID="{72BDFF55-3705-604E-94C6-4F097C2274B8}" presName="dotNode2" presStyleCnt="0"/>
      <dgm:spPr/>
    </dgm:pt>
    <dgm:pt modelId="{76897C27-5AD6-3D43-8BDB-BCF82C5BE214}" type="pres">
      <dgm:prSet presAssocID="{72BDFF55-3705-604E-94C6-4F097C2274B8}" presName="dotRepeatNode" presStyleLbl="fgShp" presStyleIdx="0" presStyleCnt="5"/>
      <dgm:spPr/>
    </dgm:pt>
    <dgm:pt modelId="{34D20472-0097-FA43-9AB8-129E756F2ECF}" type="pres">
      <dgm:prSet presAssocID="{408ADB0D-2512-9746-82A9-CE61012B53D9}" presName="txNode3" presStyleLbl="revTx" presStyleIdx="2" presStyleCnt="7">
        <dgm:presLayoutVars>
          <dgm:bulletEnabled val="1"/>
        </dgm:presLayoutVars>
      </dgm:prSet>
      <dgm:spPr/>
    </dgm:pt>
    <dgm:pt modelId="{A82629A6-B96D-5B4F-B066-225BF099573D}" type="pres">
      <dgm:prSet presAssocID="{58D8B3D0-791A-1740-9986-F6B84E1C6203}" presName="dotNode3" presStyleCnt="0"/>
      <dgm:spPr/>
    </dgm:pt>
    <dgm:pt modelId="{961F7085-461B-0F4A-AA94-BFBC11C8B930}" type="pres">
      <dgm:prSet presAssocID="{58D8B3D0-791A-1740-9986-F6B84E1C6203}" presName="dotRepeatNode" presStyleLbl="fgShp" presStyleIdx="1" presStyleCnt="5"/>
      <dgm:spPr/>
    </dgm:pt>
    <dgm:pt modelId="{5164B0D1-8500-304E-A61D-66CA4365CA6A}" type="pres">
      <dgm:prSet presAssocID="{6CA4771F-760A-B849-A1C2-654748DCE19F}" presName="txNode4" presStyleLbl="revTx" presStyleIdx="3" presStyleCnt="7">
        <dgm:presLayoutVars>
          <dgm:bulletEnabled val="1"/>
        </dgm:presLayoutVars>
      </dgm:prSet>
      <dgm:spPr/>
    </dgm:pt>
    <dgm:pt modelId="{780E9802-7EF2-BB4B-9013-3A86B8E885C9}" type="pres">
      <dgm:prSet presAssocID="{C0C0FE1E-B15F-954B-BFB3-99B88279AFBF}" presName="dotNode4" presStyleCnt="0"/>
      <dgm:spPr/>
    </dgm:pt>
    <dgm:pt modelId="{710A7CE0-5466-6F4C-AF0A-A6FEA00469FA}" type="pres">
      <dgm:prSet presAssocID="{C0C0FE1E-B15F-954B-BFB3-99B88279AFBF}" presName="dotRepeatNode" presStyleLbl="fgShp" presStyleIdx="2" presStyleCnt="5"/>
      <dgm:spPr/>
    </dgm:pt>
    <dgm:pt modelId="{58189580-74C4-7D46-8E3C-6CCD394EF936}" type="pres">
      <dgm:prSet presAssocID="{DBE7E04E-E722-774E-85B4-AD034E77B017}" presName="txNode5" presStyleLbl="revTx" presStyleIdx="4" presStyleCnt="7">
        <dgm:presLayoutVars>
          <dgm:bulletEnabled val="1"/>
        </dgm:presLayoutVars>
      </dgm:prSet>
      <dgm:spPr/>
    </dgm:pt>
    <dgm:pt modelId="{D7A8EFF7-7A35-8F4F-B46F-42FBB2C43D83}" type="pres">
      <dgm:prSet presAssocID="{766C060E-051F-7D46-BBAF-3D65FF6B172F}" presName="dotNode5" presStyleCnt="0"/>
      <dgm:spPr/>
    </dgm:pt>
    <dgm:pt modelId="{28EF9FC9-9E74-E447-99BC-82CB6A257CAE}" type="pres">
      <dgm:prSet presAssocID="{766C060E-051F-7D46-BBAF-3D65FF6B172F}" presName="dotRepeatNode" presStyleLbl="fgShp" presStyleIdx="3" presStyleCnt="5"/>
      <dgm:spPr/>
    </dgm:pt>
    <dgm:pt modelId="{E29447AF-4DBD-394F-93EA-AA96CA1A7240}" type="pres">
      <dgm:prSet presAssocID="{E1DF9424-5285-8447-8526-265A3D843D1D}" presName="txNode6" presStyleLbl="revTx" presStyleIdx="5" presStyleCnt="7" custLinFactNeighborX="23731" custLinFactNeighborY="-9801">
        <dgm:presLayoutVars>
          <dgm:bulletEnabled val="1"/>
        </dgm:presLayoutVars>
      </dgm:prSet>
      <dgm:spPr/>
    </dgm:pt>
    <dgm:pt modelId="{37DF8671-29D1-244B-90BA-4CD36174C4D0}" type="pres">
      <dgm:prSet presAssocID="{D9603708-76F4-5B4C-96DE-39E806A9CE5A}" presName="dotNode6" presStyleCnt="0"/>
      <dgm:spPr/>
    </dgm:pt>
    <dgm:pt modelId="{71992732-AAEC-2A4F-8F3D-C1791D79ACBD}" type="pres">
      <dgm:prSet presAssocID="{D9603708-76F4-5B4C-96DE-39E806A9CE5A}" presName="dotRepeatNode" presStyleLbl="fgShp" presStyleIdx="4" presStyleCnt="5"/>
      <dgm:spPr/>
    </dgm:pt>
    <dgm:pt modelId="{85BEA4B7-A223-6240-B6A8-EB6EBEE41B79}" type="pres">
      <dgm:prSet presAssocID="{B8E39980-611A-484B-A6FA-D522E0C82DDD}" presName="txNode7" presStyleLbl="revTx" presStyleIdx="6" presStyleCnt="7" custLinFactNeighborX="17303" custLinFactNeighborY="-768">
        <dgm:presLayoutVars>
          <dgm:bulletEnabled val="1"/>
        </dgm:presLayoutVars>
      </dgm:prSet>
      <dgm:spPr/>
    </dgm:pt>
  </dgm:ptLst>
  <dgm:cxnLst>
    <dgm:cxn modelId="{FD16E00C-BD14-034C-BE60-4D2A34ACDCA0}" srcId="{9F28741B-697B-FA42-A372-7CBCA8DA4426}" destId="{E1DF9424-5285-8447-8526-265A3D843D1D}" srcOrd="5" destOrd="0" parTransId="{077A5320-984A-5E4A-A32C-A98071B8797F}" sibTransId="{D9603708-76F4-5B4C-96DE-39E806A9CE5A}"/>
    <dgm:cxn modelId="{EE03A010-9A5A-4B46-AC0A-9ABFE46BB981}" type="presOf" srcId="{408ADB0D-2512-9746-82A9-CE61012B53D9}" destId="{34D20472-0097-FA43-9AB8-129E756F2ECF}" srcOrd="0" destOrd="0" presId="urn:microsoft.com/office/officeart/2009/3/layout/DescendingProcess"/>
    <dgm:cxn modelId="{F8250712-026E-2C4E-87DA-CE83A61A7146}" srcId="{9F28741B-697B-FA42-A372-7CBCA8DA4426}" destId="{DBE7E04E-E722-774E-85B4-AD034E77B017}" srcOrd="4" destOrd="0" parTransId="{97B342E4-A124-D543-AE3D-B4F1E6C7101B}" sibTransId="{766C060E-051F-7D46-BBAF-3D65FF6B172F}"/>
    <dgm:cxn modelId="{EB320316-C6D8-F245-83C1-F4215E23F9F4}" srcId="{9F28741B-697B-FA42-A372-7CBCA8DA4426}" destId="{AC3A5986-2354-D44D-BCFF-0255511BCDE1}" srcOrd="1" destOrd="0" parTransId="{9AF8E2F3-E1D4-AB4B-B8B9-B42579A1958B}" sibTransId="{72BDFF55-3705-604E-94C6-4F097C2274B8}"/>
    <dgm:cxn modelId="{D8F3BB1A-1220-1147-95AD-A7C9A3A595B4}" type="presOf" srcId="{DBE7E04E-E722-774E-85B4-AD034E77B017}" destId="{58189580-74C4-7D46-8E3C-6CCD394EF936}" srcOrd="0" destOrd="0" presId="urn:microsoft.com/office/officeart/2009/3/layout/DescendingProcess"/>
    <dgm:cxn modelId="{FE8B7E27-FC8E-6E4D-B5A2-046E5521F0CD}" type="presOf" srcId="{AC3A5986-2354-D44D-BCFF-0255511BCDE1}" destId="{C876B69D-EF67-EF47-B3AE-B8E21E028302}" srcOrd="0" destOrd="0" presId="urn:microsoft.com/office/officeart/2009/3/layout/DescendingProcess"/>
    <dgm:cxn modelId="{4413C328-38BC-8640-B781-680586A36394}" type="presOf" srcId="{766C060E-051F-7D46-BBAF-3D65FF6B172F}" destId="{28EF9FC9-9E74-E447-99BC-82CB6A257CAE}" srcOrd="0" destOrd="0" presId="urn:microsoft.com/office/officeart/2009/3/layout/DescendingProcess"/>
    <dgm:cxn modelId="{9BC58F31-5E00-EB42-B417-123B025DE62F}" type="presOf" srcId="{24A6A863-1CB8-AD4C-B94E-D16F31A62DDA}" destId="{2A9AA9FE-55EF-0540-A621-1870A539F4B8}" srcOrd="0" destOrd="1" presId="urn:microsoft.com/office/officeart/2009/3/layout/DescendingProcess"/>
    <dgm:cxn modelId="{DD046439-6E45-B04C-9398-17BA45014BC6}" srcId="{9F28741B-697B-FA42-A372-7CBCA8DA4426}" destId="{6CA4771F-760A-B849-A1C2-654748DCE19F}" srcOrd="3" destOrd="0" parTransId="{8BBBDF26-5F9C-8740-8CB0-D7DF53DF1553}" sibTransId="{C0C0FE1E-B15F-954B-BFB3-99B88279AFBF}"/>
    <dgm:cxn modelId="{5FFF923C-194D-C345-89AE-EE9593C2DCB0}" type="presOf" srcId="{893230AD-64C6-FD4D-8BC2-A88266812223}" destId="{2A9AA9FE-55EF-0540-A621-1870A539F4B8}" srcOrd="0" destOrd="2" presId="urn:microsoft.com/office/officeart/2009/3/layout/DescendingProcess"/>
    <dgm:cxn modelId="{B028B95A-F582-9E40-A472-57D1C37D3D20}" srcId="{9F28741B-697B-FA42-A372-7CBCA8DA4426}" destId="{408ADB0D-2512-9746-82A9-CE61012B53D9}" srcOrd="2" destOrd="0" parTransId="{A9BA05E4-5173-2941-B977-52CD704F274A}" sibTransId="{58D8B3D0-791A-1740-9986-F6B84E1C6203}"/>
    <dgm:cxn modelId="{6CDA1866-D45D-DE4F-9A7E-1800B4CDD69B}" type="presOf" srcId="{9F28741B-697B-FA42-A372-7CBCA8DA4426}" destId="{E39B173C-F937-4948-9418-1A2EFDD240B5}" srcOrd="0" destOrd="0" presId="urn:microsoft.com/office/officeart/2009/3/layout/DescendingProcess"/>
    <dgm:cxn modelId="{D071C282-09EE-7F4E-9D76-77E7C61E307D}" type="presOf" srcId="{72BDFF55-3705-604E-94C6-4F097C2274B8}" destId="{76897C27-5AD6-3D43-8BDB-BCF82C5BE214}" srcOrd="0" destOrd="0" presId="urn:microsoft.com/office/officeart/2009/3/layout/DescendingProcess"/>
    <dgm:cxn modelId="{8C2AF984-90B0-F740-A7A2-EB00C7D98B40}" type="presOf" srcId="{D9603708-76F4-5B4C-96DE-39E806A9CE5A}" destId="{71992732-AAEC-2A4F-8F3D-C1791D79ACBD}" srcOrd="0" destOrd="0" presId="urn:microsoft.com/office/officeart/2009/3/layout/DescendingProcess"/>
    <dgm:cxn modelId="{B5531992-9827-314C-8D00-1A1CFC2715CA}" srcId="{C654BC77-C4C1-C045-8E97-00407073B153}" destId="{24A6A863-1CB8-AD4C-B94E-D16F31A62DDA}" srcOrd="0" destOrd="0" parTransId="{59C0F6C8-CEE2-3446-AC6D-05F765F3233F}" sibTransId="{D4D51955-A1DC-0E42-8B74-FEE4056BB0DC}"/>
    <dgm:cxn modelId="{84781195-3CDF-3C46-BB0B-11C6CA5A41F1}" srcId="{9F28741B-697B-FA42-A372-7CBCA8DA4426}" destId="{B8E39980-611A-484B-A6FA-D522E0C82DDD}" srcOrd="6" destOrd="0" parTransId="{D6349A7F-0B84-8D41-9B1F-9658B69416AB}" sibTransId="{4428EDAC-FDB5-1949-BC26-D0514393BF9C}"/>
    <dgm:cxn modelId="{8CF4B1A1-1C4C-2B4B-BEC2-35937B60BD3E}" srcId="{C654BC77-C4C1-C045-8E97-00407073B153}" destId="{893230AD-64C6-FD4D-8BC2-A88266812223}" srcOrd="1" destOrd="0" parTransId="{D1ABE839-3BDA-634E-91E6-C8BF3A2EAA77}" sibTransId="{4E08D9EB-E82F-6F4E-9641-4D10C2209466}"/>
    <dgm:cxn modelId="{EE4D39A2-1FAC-C640-943B-FEEA10536994}" type="presOf" srcId="{58D8B3D0-791A-1740-9986-F6B84E1C6203}" destId="{961F7085-461B-0F4A-AA94-BFBC11C8B930}" srcOrd="0" destOrd="0" presId="urn:microsoft.com/office/officeart/2009/3/layout/DescendingProcess"/>
    <dgm:cxn modelId="{F30153A7-44DC-F347-9F67-61C8C275565E}" type="presOf" srcId="{E1DF9424-5285-8447-8526-265A3D843D1D}" destId="{E29447AF-4DBD-394F-93EA-AA96CA1A7240}" srcOrd="0" destOrd="0" presId="urn:microsoft.com/office/officeart/2009/3/layout/DescendingProcess"/>
    <dgm:cxn modelId="{ED1AFCAD-5221-4A48-8D52-D12B994BEB9D}" srcId="{9F28741B-697B-FA42-A372-7CBCA8DA4426}" destId="{C654BC77-C4C1-C045-8E97-00407073B153}" srcOrd="0" destOrd="0" parTransId="{7B352E7A-FA4C-A449-8A8F-FAE40AA949F6}" sibTransId="{998A27B0-56EA-8644-A7A2-F686F352E6FB}"/>
    <dgm:cxn modelId="{FDD8FEAD-BD11-4A42-BA05-8179F3158BA6}" type="presOf" srcId="{C0C0FE1E-B15F-954B-BFB3-99B88279AFBF}" destId="{710A7CE0-5466-6F4C-AF0A-A6FEA00469FA}" srcOrd="0" destOrd="0" presId="urn:microsoft.com/office/officeart/2009/3/layout/DescendingProcess"/>
    <dgm:cxn modelId="{D0FCFDB4-8790-F74D-9ACC-5A956548D252}" type="presOf" srcId="{C654BC77-C4C1-C045-8E97-00407073B153}" destId="{2A9AA9FE-55EF-0540-A621-1870A539F4B8}" srcOrd="0" destOrd="0" presId="urn:microsoft.com/office/officeart/2009/3/layout/DescendingProcess"/>
    <dgm:cxn modelId="{988777FF-823B-A54B-B4E1-10E18D22D3DF}" type="presOf" srcId="{B8E39980-611A-484B-A6FA-D522E0C82DDD}" destId="{85BEA4B7-A223-6240-B6A8-EB6EBEE41B79}" srcOrd="0" destOrd="0" presId="urn:microsoft.com/office/officeart/2009/3/layout/DescendingProcess"/>
    <dgm:cxn modelId="{7319A0FF-10E5-DF46-AB67-D34C9B663986}" type="presOf" srcId="{6CA4771F-760A-B849-A1C2-654748DCE19F}" destId="{5164B0D1-8500-304E-A61D-66CA4365CA6A}" srcOrd="0" destOrd="0" presId="urn:microsoft.com/office/officeart/2009/3/layout/DescendingProcess"/>
    <dgm:cxn modelId="{B1E21AED-2FDC-3E44-B1B1-541B2265798D}" type="presParOf" srcId="{E39B173C-F937-4948-9418-1A2EFDD240B5}" destId="{70FA459B-4FB2-D047-83F7-83EE28E5B633}" srcOrd="0" destOrd="0" presId="urn:microsoft.com/office/officeart/2009/3/layout/DescendingProcess"/>
    <dgm:cxn modelId="{9FFD8559-2A2F-6C49-8D77-CB70A7F2DF38}" type="presParOf" srcId="{E39B173C-F937-4948-9418-1A2EFDD240B5}" destId="{2A9AA9FE-55EF-0540-A621-1870A539F4B8}" srcOrd="1" destOrd="0" presId="urn:microsoft.com/office/officeart/2009/3/layout/DescendingProcess"/>
    <dgm:cxn modelId="{BFEE714C-EAE0-F244-8364-5F115E0B361E}" type="presParOf" srcId="{E39B173C-F937-4948-9418-1A2EFDD240B5}" destId="{C876B69D-EF67-EF47-B3AE-B8E21E028302}" srcOrd="2" destOrd="0" presId="urn:microsoft.com/office/officeart/2009/3/layout/DescendingProcess"/>
    <dgm:cxn modelId="{917665AC-DAAB-6240-BDA3-D21DB5861159}" type="presParOf" srcId="{E39B173C-F937-4948-9418-1A2EFDD240B5}" destId="{387FC45F-F82D-1540-9957-055983F4E73E}" srcOrd="3" destOrd="0" presId="urn:microsoft.com/office/officeart/2009/3/layout/DescendingProcess"/>
    <dgm:cxn modelId="{9CE6DEA9-CB43-9245-8CAD-1A587F538E85}" type="presParOf" srcId="{387FC45F-F82D-1540-9957-055983F4E73E}" destId="{76897C27-5AD6-3D43-8BDB-BCF82C5BE214}" srcOrd="0" destOrd="0" presId="urn:microsoft.com/office/officeart/2009/3/layout/DescendingProcess"/>
    <dgm:cxn modelId="{ED50B621-FD94-C242-90F6-C283EA26BB57}" type="presParOf" srcId="{E39B173C-F937-4948-9418-1A2EFDD240B5}" destId="{34D20472-0097-FA43-9AB8-129E756F2ECF}" srcOrd="4" destOrd="0" presId="urn:microsoft.com/office/officeart/2009/3/layout/DescendingProcess"/>
    <dgm:cxn modelId="{1C564EB5-C2DC-2145-BBD3-09416B81A39F}" type="presParOf" srcId="{E39B173C-F937-4948-9418-1A2EFDD240B5}" destId="{A82629A6-B96D-5B4F-B066-225BF099573D}" srcOrd="5" destOrd="0" presId="urn:microsoft.com/office/officeart/2009/3/layout/DescendingProcess"/>
    <dgm:cxn modelId="{D37A3906-C072-4644-9ADE-4CFA583F1AB3}" type="presParOf" srcId="{A82629A6-B96D-5B4F-B066-225BF099573D}" destId="{961F7085-461B-0F4A-AA94-BFBC11C8B930}" srcOrd="0" destOrd="0" presId="urn:microsoft.com/office/officeart/2009/3/layout/DescendingProcess"/>
    <dgm:cxn modelId="{D4E35D9E-35A3-6A4C-9E7E-E608035810E5}" type="presParOf" srcId="{E39B173C-F937-4948-9418-1A2EFDD240B5}" destId="{5164B0D1-8500-304E-A61D-66CA4365CA6A}" srcOrd="6" destOrd="0" presId="urn:microsoft.com/office/officeart/2009/3/layout/DescendingProcess"/>
    <dgm:cxn modelId="{3DB1666A-16A7-6F44-9B02-CF709A96B299}" type="presParOf" srcId="{E39B173C-F937-4948-9418-1A2EFDD240B5}" destId="{780E9802-7EF2-BB4B-9013-3A86B8E885C9}" srcOrd="7" destOrd="0" presId="urn:microsoft.com/office/officeart/2009/3/layout/DescendingProcess"/>
    <dgm:cxn modelId="{79C68E29-F0F9-874B-B65D-42BEC773AEB1}" type="presParOf" srcId="{780E9802-7EF2-BB4B-9013-3A86B8E885C9}" destId="{710A7CE0-5466-6F4C-AF0A-A6FEA00469FA}" srcOrd="0" destOrd="0" presId="urn:microsoft.com/office/officeart/2009/3/layout/DescendingProcess"/>
    <dgm:cxn modelId="{216978CE-533A-974A-B98C-F19DA0C2470A}" type="presParOf" srcId="{E39B173C-F937-4948-9418-1A2EFDD240B5}" destId="{58189580-74C4-7D46-8E3C-6CCD394EF936}" srcOrd="8" destOrd="0" presId="urn:microsoft.com/office/officeart/2009/3/layout/DescendingProcess"/>
    <dgm:cxn modelId="{9855ED70-1C35-D746-BB39-854186EB9014}" type="presParOf" srcId="{E39B173C-F937-4948-9418-1A2EFDD240B5}" destId="{D7A8EFF7-7A35-8F4F-B46F-42FBB2C43D83}" srcOrd="9" destOrd="0" presId="urn:microsoft.com/office/officeart/2009/3/layout/DescendingProcess"/>
    <dgm:cxn modelId="{ACA1826A-A602-2A4A-A71E-7084A91AEAAE}" type="presParOf" srcId="{D7A8EFF7-7A35-8F4F-B46F-42FBB2C43D83}" destId="{28EF9FC9-9E74-E447-99BC-82CB6A257CAE}" srcOrd="0" destOrd="0" presId="urn:microsoft.com/office/officeart/2009/3/layout/DescendingProcess"/>
    <dgm:cxn modelId="{7553BBA0-0E9C-8C45-891C-C196A681C4EC}" type="presParOf" srcId="{E39B173C-F937-4948-9418-1A2EFDD240B5}" destId="{E29447AF-4DBD-394F-93EA-AA96CA1A7240}" srcOrd="10" destOrd="0" presId="urn:microsoft.com/office/officeart/2009/3/layout/DescendingProcess"/>
    <dgm:cxn modelId="{81F0FE5B-3069-8C4C-A428-ED4DCF05A53C}" type="presParOf" srcId="{E39B173C-F937-4948-9418-1A2EFDD240B5}" destId="{37DF8671-29D1-244B-90BA-4CD36174C4D0}" srcOrd="11" destOrd="0" presId="urn:microsoft.com/office/officeart/2009/3/layout/DescendingProcess"/>
    <dgm:cxn modelId="{80B6D6B8-94E3-DE4D-ADEE-3DA7FFF41287}" type="presParOf" srcId="{37DF8671-29D1-244B-90BA-4CD36174C4D0}" destId="{71992732-AAEC-2A4F-8F3D-C1791D79ACBD}" srcOrd="0" destOrd="0" presId="urn:microsoft.com/office/officeart/2009/3/layout/DescendingProcess"/>
    <dgm:cxn modelId="{44C876B7-8012-5A45-92E1-8BB1E3DA95F9}" type="presParOf" srcId="{E39B173C-F937-4948-9418-1A2EFDD240B5}" destId="{85BEA4B7-A223-6240-B6A8-EB6EBEE41B79}" srcOrd="12" destOrd="0" presId="urn:microsoft.com/office/officeart/2009/3/layout/Descending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2ACDA-1E91-804D-B972-FA8DCE99A156}" type="doc">
      <dgm:prSet loTypeId="urn:microsoft.com/office/officeart/2008/layout/Hexagon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3A39B-EE3F-EE44-ACC8-BB61B0591C06}">
      <dgm:prSet phldrT="[Text]"/>
      <dgm:spPr/>
      <dgm:t>
        <a:bodyPr/>
        <a:lstStyle/>
        <a:p>
          <a:r>
            <a:rPr lang="en-US" dirty="0"/>
            <a:t>Tech</a:t>
          </a:r>
        </a:p>
      </dgm:t>
    </dgm:pt>
    <dgm:pt modelId="{2C97990C-A3E5-9146-9630-D37C9FB53EFE}" type="parTrans" cxnId="{2BD5508D-5438-574A-A181-4D62C7E1B5F2}">
      <dgm:prSet/>
      <dgm:spPr/>
      <dgm:t>
        <a:bodyPr/>
        <a:lstStyle/>
        <a:p>
          <a:endParaRPr lang="en-US"/>
        </a:p>
      </dgm:t>
    </dgm:pt>
    <dgm:pt modelId="{8572BFE6-7D75-A244-A0D1-8E5F3F791E28}" type="sibTrans" cxnId="{2BD5508D-5438-574A-A181-4D62C7E1B5F2}">
      <dgm:prSet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6F9529F-1AFD-BB4B-BA7C-C623949C80EF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7F6CDEAB-E599-C44F-97EB-C01078F18D49}" type="parTrans" cxnId="{D14833BD-BA74-AB46-AA29-A011AAEDD781}">
      <dgm:prSet/>
      <dgm:spPr/>
      <dgm:t>
        <a:bodyPr/>
        <a:lstStyle/>
        <a:p>
          <a:endParaRPr lang="en-US"/>
        </a:p>
      </dgm:t>
    </dgm:pt>
    <dgm:pt modelId="{130AC932-515A-FB4B-BF8A-F78075EAC781}" type="sibTrans" cxnId="{D14833BD-BA74-AB46-AA29-A011AAEDD781}">
      <dgm:prSet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6F62AA4-832F-0148-89FB-76A268B3F883}">
      <dgm:prSet phldrT="[Text]"/>
      <dgm:spPr/>
      <dgm:t>
        <a:bodyPr/>
        <a:lstStyle/>
        <a:p>
          <a:r>
            <a:rPr lang="en-US" dirty="0"/>
            <a:t>Communication</a:t>
          </a:r>
        </a:p>
      </dgm:t>
    </dgm:pt>
    <dgm:pt modelId="{03A4AF34-47E7-8F46-B71B-9F69B0A850C9}" type="parTrans" cxnId="{2C0C9AAF-B877-374B-A0CE-2A3F736028CD}">
      <dgm:prSet/>
      <dgm:spPr/>
      <dgm:t>
        <a:bodyPr/>
        <a:lstStyle/>
        <a:p>
          <a:endParaRPr lang="en-US"/>
        </a:p>
      </dgm:t>
    </dgm:pt>
    <dgm:pt modelId="{5807B26A-55C0-3A48-AC56-04E60E4C4680}" type="sibTrans" cxnId="{2C0C9AAF-B877-374B-A0CE-2A3F736028CD}">
      <dgm:prSet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86C14F-2A95-CB45-9175-8F9CE6015F7B}">
      <dgm:prSet phldrT="[Text]"/>
      <dgm:spPr/>
      <dgm:t>
        <a:bodyPr/>
        <a:lstStyle/>
        <a:p>
          <a:r>
            <a:rPr lang="en-US" dirty="0"/>
            <a:t>Troubleshooting</a:t>
          </a:r>
        </a:p>
      </dgm:t>
    </dgm:pt>
    <dgm:pt modelId="{5946F7FC-BD48-5E40-ADF6-CBD3BCAD7D05}" type="parTrans" cxnId="{EC8DB094-C9B6-E148-981F-FA1E34FAD322}">
      <dgm:prSet/>
      <dgm:spPr/>
      <dgm:t>
        <a:bodyPr/>
        <a:lstStyle/>
        <a:p>
          <a:endParaRPr lang="en-US"/>
        </a:p>
      </dgm:t>
    </dgm:pt>
    <dgm:pt modelId="{3839F436-DDFE-2E44-A590-3E18DE2EBA5E}" type="sibTrans" cxnId="{EC8DB094-C9B6-E148-981F-FA1E34FAD322}">
      <dgm:prSet/>
      <dgm:spPr/>
      <dgm:t>
        <a:bodyPr/>
        <a:lstStyle/>
        <a:p>
          <a:endParaRPr lang="en-US"/>
        </a:p>
      </dgm:t>
    </dgm:pt>
    <dgm:pt modelId="{3BA8CFC3-06B3-154A-A017-6B2D42520941}">
      <dgm:prSet phldrT="[Text]"/>
      <dgm:spPr/>
      <dgm:t>
        <a:bodyPr/>
        <a:lstStyle/>
        <a:p>
          <a:r>
            <a:rPr lang="en-US" dirty="0"/>
            <a:t>New languages &amp; tools</a:t>
          </a:r>
        </a:p>
      </dgm:t>
    </dgm:pt>
    <dgm:pt modelId="{8FE258DD-AE40-354E-BF15-E6AE91AA90F8}" type="parTrans" cxnId="{B84AA9FE-3177-4D4A-80E8-94F746B2229F}">
      <dgm:prSet/>
      <dgm:spPr/>
      <dgm:t>
        <a:bodyPr/>
        <a:lstStyle/>
        <a:p>
          <a:endParaRPr lang="en-US"/>
        </a:p>
      </dgm:t>
    </dgm:pt>
    <dgm:pt modelId="{EDFEB9B7-E4F1-0142-BDB0-146C5A2ADCCB}" type="sibTrans" cxnId="{B84AA9FE-3177-4D4A-80E8-94F746B2229F}">
      <dgm:prSet/>
      <dgm:spPr/>
      <dgm:t>
        <a:bodyPr/>
        <a:lstStyle/>
        <a:p>
          <a:endParaRPr lang="en-US"/>
        </a:p>
      </dgm:t>
    </dgm:pt>
    <dgm:pt modelId="{7D05C503-BE83-3744-ABCE-73BCDE32C229}">
      <dgm:prSet phldrT="[Text]"/>
      <dgm:spPr/>
      <dgm:t>
        <a:bodyPr/>
        <a:lstStyle/>
        <a:p>
          <a:r>
            <a:rPr lang="en-US" dirty="0"/>
            <a:t>Programming</a:t>
          </a:r>
        </a:p>
      </dgm:t>
    </dgm:pt>
    <dgm:pt modelId="{B32CAC87-23EA-E345-80E5-5B706B9491BC}" type="parTrans" cxnId="{EAD8C5AC-4C20-6346-BB6E-0CE88182EC6A}">
      <dgm:prSet/>
      <dgm:spPr/>
      <dgm:t>
        <a:bodyPr/>
        <a:lstStyle/>
        <a:p>
          <a:endParaRPr lang="en-US"/>
        </a:p>
      </dgm:t>
    </dgm:pt>
    <dgm:pt modelId="{9A43F441-72B3-5B4A-87B0-3BEE5481C3E9}" type="sibTrans" cxnId="{EAD8C5AC-4C20-6346-BB6E-0CE88182EC6A}">
      <dgm:prSet/>
      <dgm:spPr/>
      <dgm:t>
        <a:bodyPr/>
        <a:lstStyle/>
        <a:p>
          <a:endParaRPr lang="en-US"/>
        </a:p>
      </dgm:t>
    </dgm:pt>
    <dgm:pt modelId="{2D81BE7F-ECD6-414D-9A27-3535F052EC4F}">
      <dgm:prSet phldrT="[Text]"/>
      <dgm:spPr/>
      <dgm:t>
        <a:bodyPr/>
        <a:lstStyle/>
        <a:p>
          <a:r>
            <a:rPr lang="en-US" dirty="0"/>
            <a:t>Tech writing</a:t>
          </a:r>
        </a:p>
      </dgm:t>
    </dgm:pt>
    <dgm:pt modelId="{8AACC5B1-9631-BF42-95CC-E4FBDEFE8E95}" type="parTrans" cxnId="{3155D9F0-2416-DE40-9BE1-9A9157CD86E4}">
      <dgm:prSet/>
      <dgm:spPr/>
      <dgm:t>
        <a:bodyPr/>
        <a:lstStyle/>
        <a:p>
          <a:endParaRPr lang="en-US"/>
        </a:p>
      </dgm:t>
    </dgm:pt>
    <dgm:pt modelId="{C1F4548B-0F92-D740-9428-00BCB9315932}" type="sibTrans" cxnId="{3155D9F0-2416-DE40-9BE1-9A9157CD86E4}">
      <dgm:prSet/>
      <dgm:spPr/>
      <dgm:t>
        <a:bodyPr/>
        <a:lstStyle/>
        <a:p>
          <a:endParaRPr lang="en-US"/>
        </a:p>
      </dgm:t>
    </dgm:pt>
    <dgm:pt modelId="{EEFDBF95-2EFE-C34F-A2E5-3EFBA2B6DDAD}">
      <dgm:prSet phldrT="[Text]"/>
      <dgm:spPr/>
      <dgm:t>
        <a:bodyPr/>
        <a:lstStyle/>
        <a:p>
          <a:r>
            <a:rPr lang="en-US" dirty="0"/>
            <a:t>Public speaking</a:t>
          </a:r>
        </a:p>
      </dgm:t>
    </dgm:pt>
    <dgm:pt modelId="{A8E30620-6240-AC4D-B121-B839B9FBF828}" type="parTrans" cxnId="{73D639B0-77E3-8049-A6C3-022823E9DA31}">
      <dgm:prSet/>
      <dgm:spPr/>
      <dgm:t>
        <a:bodyPr/>
        <a:lstStyle/>
        <a:p>
          <a:endParaRPr lang="en-US"/>
        </a:p>
      </dgm:t>
    </dgm:pt>
    <dgm:pt modelId="{3D0AC896-2E72-0B40-8F99-473791ABB850}" type="sibTrans" cxnId="{73D639B0-77E3-8049-A6C3-022823E9DA31}">
      <dgm:prSet/>
      <dgm:spPr/>
      <dgm:t>
        <a:bodyPr/>
        <a:lstStyle/>
        <a:p>
          <a:endParaRPr lang="en-US"/>
        </a:p>
      </dgm:t>
    </dgm:pt>
    <dgm:pt modelId="{699948C2-AE45-484E-A5DA-07284BD6E432}">
      <dgm:prSet phldrT="[Text]"/>
      <dgm:spPr/>
      <dgm:t>
        <a:bodyPr/>
        <a:lstStyle/>
        <a:p>
          <a:r>
            <a:rPr lang="en-US" dirty="0"/>
            <a:t>Teamwork</a:t>
          </a:r>
        </a:p>
      </dgm:t>
    </dgm:pt>
    <dgm:pt modelId="{530D1BF1-52E3-694D-8834-76C27BF6E715}" type="parTrans" cxnId="{6861B884-5953-8445-A1F3-BC06FE8FF1BF}">
      <dgm:prSet/>
      <dgm:spPr/>
      <dgm:t>
        <a:bodyPr/>
        <a:lstStyle/>
        <a:p>
          <a:endParaRPr lang="en-US"/>
        </a:p>
      </dgm:t>
    </dgm:pt>
    <dgm:pt modelId="{2B01D486-F00B-2245-BA10-E686E51DAE08}" type="sibTrans" cxnId="{6861B884-5953-8445-A1F3-BC06FE8FF1BF}">
      <dgm:prSet/>
      <dgm:spPr/>
      <dgm:t>
        <a:bodyPr/>
        <a:lstStyle/>
        <a:p>
          <a:endParaRPr lang="en-US"/>
        </a:p>
      </dgm:t>
    </dgm:pt>
    <dgm:pt modelId="{B0A48964-62E8-444E-88BE-993E6BFB77D4}">
      <dgm:prSet phldrT="[Text]"/>
      <dgm:spPr/>
      <dgm:t>
        <a:bodyPr/>
        <a:lstStyle/>
        <a:p>
          <a:r>
            <a:rPr lang="en-US" dirty="0"/>
            <a:t>"Translating"</a:t>
          </a:r>
        </a:p>
      </dgm:t>
    </dgm:pt>
    <dgm:pt modelId="{130A25D2-43C2-9D49-9512-40073715CA8B}" type="parTrans" cxnId="{CB28DBB4-BB7E-CE43-AB14-317D56C28AFB}">
      <dgm:prSet/>
      <dgm:spPr/>
      <dgm:t>
        <a:bodyPr/>
        <a:lstStyle/>
        <a:p>
          <a:endParaRPr lang="en-US"/>
        </a:p>
      </dgm:t>
    </dgm:pt>
    <dgm:pt modelId="{8FA6AD6D-4030-A540-8B9F-C7D29E5E9498}" type="sibTrans" cxnId="{CB28DBB4-BB7E-CE43-AB14-317D56C28AFB}">
      <dgm:prSet/>
      <dgm:spPr/>
      <dgm:t>
        <a:bodyPr/>
        <a:lstStyle/>
        <a:p>
          <a:endParaRPr lang="en-US"/>
        </a:p>
      </dgm:t>
    </dgm:pt>
    <dgm:pt modelId="{FC5A2A8D-17FC-4348-A87E-9953F878D481}">
      <dgm:prSet phldrT="[Text]"/>
      <dgm:spPr/>
      <dgm:t>
        <a:bodyPr/>
        <a:lstStyle/>
        <a:p>
          <a:r>
            <a:rPr lang="en-US" dirty="0"/>
            <a:t>Genetics &amp; Biochemistry</a:t>
          </a:r>
        </a:p>
      </dgm:t>
    </dgm:pt>
    <dgm:pt modelId="{9298AC1A-EB80-164E-B1E3-CF68B3E9581D}" type="parTrans" cxnId="{3593ECFF-C613-494A-8FC4-E69771563FDA}">
      <dgm:prSet/>
      <dgm:spPr/>
      <dgm:t>
        <a:bodyPr/>
        <a:lstStyle/>
        <a:p>
          <a:endParaRPr lang="en-US"/>
        </a:p>
      </dgm:t>
    </dgm:pt>
    <dgm:pt modelId="{0986D3D5-786A-5749-AEEB-9520FB886483}" type="sibTrans" cxnId="{3593ECFF-C613-494A-8FC4-E69771563FDA}">
      <dgm:prSet/>
      <dgm:spPr/>
      <dgm:t>
        <a:bodyPr/>
        <a:lstStyle/>
        <a:p>
          <a:endParaRPr lang="en-US"/>
        </a:p>
      </dgm:t>
    </dgm:pt>
    <dgm:pt modelId="{1E598805-A46B-8146-843D-24198D542655}">
      <dgm:prSet phldrT="[Text]"/>
      <dgm:spPr/>
      <dgm:t>
        <a:bodyPr/>
        <a:lstStyle/>
        <a:p>
          <a:r>
            <a:rPr lang="en-US" dirty="0"/>
            <a:t>Statistics </a:t>
          </a:r>
        </a:p>
      </dgm:t>
    </dgm:pt>
    <dgm:pt modelId="{BAD911F3-D365-A34E-89A4-4703062188AB}" type="parTrans" cxnId="{9DC0357B-B654-1741-9188-B976DDB5C1B0}">
      <dgm:prSet/>
      <dgm:spPr/>
      <dgm:t>
        <a:bodyPr/>
        <a:lstStyle/>
        <a:p>
          <a:endParaRPr lang="en-US"/>
        </a:p>
      </dgm:t>
    </dgm:pt>
    <dgm:pt modelId="{DDDB8D3E-D1CC-C045-AB62-22A9CC45BA7B}" type="sibTrans" cxnId="{9DC0357B-B654-1741-9188-B976DDB5C1B0}">
      <dgm:prSet/>
      <dgm:spPr/>
      <dgm:t>
        <a:bodyPr/>
        <a:lstStyle/>
        <a:p>
          <a:endParaRPr lang="en-US"/>
        </a:p>
      </dgm:t>
    </dgm:pt>
    <dgm:pt modelId="{87E4F5BA-3C2D-5044-AC56-2B2DBDF63F5E}">
      <dgm:prSet phldrT="[Text]"/>
      <dgm:spPr/>
      <dgm:t>
        <a:bodyPr/>
        <a:lstStyle/>
        <a:p>
          <a:r>
            <a:rPr lang="en-US" dirty="0"/>
            <a:t>Compute clusters</a:t>
          </a:r>
        </a:p>
      </dgm:t>
    </dgm:pt>
    <dgm:pt modelId="{85214C8E-D736-F949-9C35-D45906D1B792}" type="parTrans" cxnId="{0D8DBDC8-0F3F-8849-A23D-CA7042195EA9}">
      <dgm:prSet/>
      <dgm:spPr/>
      <dgm:t>
        <a:bodyPr/>
        <a:lstStyle/>
        <a:p>
          <a:endParaRPr lang="en-US"/>
        </a:p>
      </dgm:t>
    </dgm:pt>
    <dgm:pt modelId="{DAE525FD-64F2-5C4B-913A-E6D8462DC70D}" type="sibTrans" cxnId="{0D8DBDC8-0F3F-8849-A23D-CA7042195EA9}">
      <dgm:prSet/>
      <dgm:spPr/>
      <dgm:t>
        <a:bodyPr/>
        <a:lstStyle/>
        <a:p>
          <a:endParaRPr lang="en-US"/>
        </a:p>
      </dgm:t>
    </dgm:pt>
    <dgm:pt modelId="{BFDA11E7-EB15-DB46-9F64-92AED3C84A0C}">
      <dgm:prSet phldrT="[Text]"/>
      <dgm:spPr/>
      <dgm:t>
        <a:bodyPr/>
        <a:lstStyle/>
        <a:p>
          <a:r>
            <a:rPr lang="en-US" dirty="0"/>
            <a:t>Scientific Literature</a:t>
          </a:r>
        </a:p>
      </dgm:t>
    </dgm:pt>
    <dgm:pt modelId="{82434E0C-2B4F-1943-A186-8DC675DC43D6}" type="parTrans" cxnId="{1CD46358-F06B-4A47-8508-FA0B10CEEBC3}">
      <dgm:prSet/>
      <dgm:spPr/>
      <dgm:t>
        <a:bodyPr/>
        <a:lstStyle/>
        <a:p>
          <a:endParaRPr lang="en-US"/>
        </a:p>
      </dgm:t>
    </dgm:pt>
    <dgm:pt modelId="{8EC5DA4F-681B-6540-938C-0ECE2F9FA94E}" type="sibTrans" cxnId="{1CD46358-F06B-4A47-8508-FA0B10CEEBC3}">
      <dgm:prSet/>
      <dgm:spPr/>
      <dgm:t>
        <a:bodyPr/>
        <a:lstStyle/>
        <a:p>
          <a:endParaRPr lang="en-US"/>
        </a:p>
      </dgm:t>
    </dgm:pt>
    <dgm:pt modelId="{B3817AA5-6B0C-A943-9D7A-FFB9042AA3D9}">
      <dgm:prSet phldrT="[Text]"/>
      <dgm:spPr/>
      <dgm:t>
        <a:bodyPr/>
        <a:lstStyle/>
        <a:p>
          <a:r>
            <a:rPr lang="en-US" dirty="0"/>
            <a:t>Unix</a:t>
          </a:r>
        </a:p>
      </dgm:t>
    </dgm:pt>
    <dgm:pt modelId="{3152541F-2DF1-4C47-9DCF-C67108632387}" type="parTrans" cxnId="{D76C7B30-2FEB-F745-81CD-6E02396D29E2}">
      <dgm:prSet/>
      <dgm:spPr/>
      <dgm:t>
        <a:bodyPr/>
        <a:lstStyle/>
        <a:p>
          <a:endParaRPr lang="en-US"/>
        </a:p>
      </dgm:t>
    </dgm:pt>
    <dgm:pt modelId="{4D794E0C-9101-1D4F-8088-8AE674B87D7D}" type="sibTrans" cxnId="{D76C7B30-2FEB-F745-81CD-6E02396D29E2}">
      <dgm:prSet/>
      <dgm:spPr/>
      <dgm:t>
        <a:bodyPr/>
        <a:lstStyle/>
        <a:p>
          <a:endParaRPr lang="en-US"/>
        </a:p>
      </dgm:t>
    </dgm:pt>
    <dgm:pt modelId="{9ECCA1DB-3210-8B48-9300-321E67317AD6}">
      <dgm:prSet phldrT="[Text]"/>
      <dgm:spPr/>
      <dgm:t>
        <a:bodyPr/>
        <a:lstStyle/>
        <a:p>
          <a:r>
            <a:rPr lang="en-US" dirty="0"/>
            <a:t>Business Process</a:t>
          </a:r>
        </a:p>
      </dgm:t>
    </dgm:pt>
    <dgm:pt modelId="{A8DD5BE3-9069-384D-82A2-CD1293EA8E8B}" type="parTrans" cxnId="{FE52DE3D-40BB-F840-B011-F7A18AE13F37}">
      <dgm:prSet/>
      <dgm:spPr/>
      <dgm:t>
        <a:bodyPr/>
        <a:lstStyle/>
        <a:p>
          <a:endParaRPr lang="en-US"/>
        </a:p>
      </dgm:t>
    </dgm:pt>
    <dgm:pt modelId="{A0E6A93C-0375-E640-838A-10ABF12F06CD}" type="sibTrans" cxnId="{FE52DE3D-40BB-F840-B011-F7A18AE13F37}">
      <dgm:prSet/>
      <dgm:spPr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B124EC1-C7A8-6249-97CD-F6C56ED64C87}">
      <dgm:prSet phldrT="[Text]"/>
      <dgm:spPr/>
      <dgm:t>
        <a:bodyPr/>
        <a:lstStyle/>
        <a:p>
          <a:r>
            <a:rPr lang="en-US" dirty="0"/>
            <a:t>Automation</a:t>
          </a:r>
        </a:p>
      </dgm:t>
    </dgm:pt>
    <dgm:pt modelId="{E9795D75-3AEE-B145-91AD-9E67F2015CB5}" type="parTrans" cxnId="{6BB6D8CD-D3A6-A64E-B1DD-A4D8048E5C8C}">
      <dgm:prSet/>
      <dgm:spPr/>
      <dgm:t>
        <a:bodyPr/>
        <a:lstStyle/>
        <a:p>
          <a:endParaRPr lang="en-US"/>
        </a:p>
      </dgm:t>
    </dgm:pt>
    <dgm:pt modelId="{7430A1E6-809F-ED4B-B719-07C7C761A4C5}" type="sibTrans" cxnId="{6BB6D8CD-D3A6-A64E-B1DD-A4D8048E5C8C}">
      <dgm:prSet/>
      <dgm:spPr/>
      <dgm:t>
        <a:bodyPr/>
        <a:lstStyle/>
        <a:p>
          <a:endParaRPr lang="en-US"/>
        </a:p>
      </dgm:t>
    </dgm:pt>
    <dgm:pt modelId="{44A23AFE-F401-E944-A793-3B092BC2DC2C}">
      <dgm:prSet phldrT="[Text]"/>
      <dgm:spPr/>
      <dgm:t>
        <a:bodyPr/>
        <a:lstStyle/>
        <a:p>
          <a:r>
            <a:rPr lang="en-US" dirty="0"/>
            <a:t>Documentation</a:t>
          </a:r>
        </a:p>
      </dgm:t>
    </dgm:pt>
    <dgm:pt modelId="{9ECD1CFD-D0A4-6248-8144-80E6C2E5D089}" type="parTrans" cxnId="{A6ABFC97-D09D-DE4A-8655-20CE46858384}">
      <dgm:prSet/>
      <dgm:spPr/>
      <dgm:t>
        <a:bodyPr/>
        <a:lstStyle/>
        <a:p>
          <a:endParaRPr lang="en-US"/>
        </a:p>
      </dgm:t>
    </dgm:pt>
    <dgm:pt modelId="{C8EA0B1D-85AC-BE41-B86D-0B6CC761B992}" type="sibTrans" cxnId="{A6ABFC97-D09D-DE4A-8655-20CE46858384}">
      <dgm:prSet/>
      <dgm:spPr/>
      <dgm:t>
        <a:bodyPr/>
        <a:lstStyle/>
        <a:p>
          <a:endParaRPr lang="en-US"/>
        </a:p>
      </dgm:t>
    </dgm:pt>
    <dgm:pt modelId="{41D85B26-E22B-8B47-82ED-E36DB2686422}">
      <dgm:prSet phldrT="[Text]"/>
      <dgm:spPr/>
      <dgm:t>
        <a:bodyPr/>
        <a:lstStyle/>
        <a:p>
          <a:r>
            <a:rPr lang="en-US" dirty="0"/>
            <a:t>Data management</a:t>
          </a:r>
        </a:p>
      </dgm:t>
    </dgm:pt>
    <dgm:pt modelId="{EDEB119A-2196-EB49-BD42-B66D0F557E5E}" type="parTrans" cxnId="{760B6A9D-2B2A-434D-B2D5-7FD587C6852B}">
      <dgm:prSet/>
      <dgm:spPr/>
      <dgm:t>
        <a:bodyPr/>
        <a:lstStyle/>
        <a:p>
          <a:endParaRPr lang="en-US"/>
        </a:p>
      </dgm:t>
    </dgm:pt>
    <dgm:pt modelId="{417E2E6F-D3DF-4A4D-A37D-1A2FB625C387}" type="sibTrans" cxnId="{760B6A9D-2B2A-434D-B2D5-7FD587C6852B}">
      <dgm:prSet/>
      <dgm:spPr/>
      <dgm:t>
        <a:bodyPr/>
        <a:lstStyle/>
        <a:p>
          <a:endParaRPr lang="en-US"/>
        </a:p>
      </dgm:t>
    </dgm:pt>
    <dgm:pt modelId="{0ACD496D-42F2-5B4E-A58A-70C579EAAA64}" type="pres">
      <dgm:prSet presAssocID="{B3E2ACDA-1E91-804D-B972-FA8DCE99A156}" presName="Name0" presStyleCnt="0">
        <dgm:presLayoutVars>
          <dgm:chMax val="21"/>
          <dgm:chPref val="21"/>
        </dgm:presLayoutVars>
      </dgm:prSet>
      <dgm:spPr/>
    </dgm:pt>
    <dgm:pt modelId="{B5E767D3-7760-A64E-AC3C-333671BF1EF9}" type="pres">
      <dgm:prSet presAssocID="{1673A39B-EE3F-EE44-ACC8-BB61B0591C06}" presName="text1" presStyleCnt="0"/>
      <dgm:spPr/>
    </dgm:pt>
    <dgm:pt modelId="{8ADC169A-3330-5A4A-AE45-F89647986464}" type="pres">
      <dgm:prSet presAssocID="{1673A39B-EE3F-EE44-ACC8-BB61B0591C06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DE8C559-198A-6042-87D1-3F01DBDDBAC3}" type="pres">
      <dgm:prSet presAssocID="{1673A39B-EE3F-EE44-ACC8-BB61B0591C06}" presName="textaccent1" presStyleCnt="0"/>
      <dgm:spPr/>
    </dgm:pt>
    <dgm:pt modelId="{E2F00007-9B92-0041-BEA3-D44D64513C8D}" type="pres">
      <dgm:prSet presAssocID="{1673A39B-EE3F-EE44-ACC8-BB61B0591C06}" presName="accentRepeatNode" presStyleLbl="solidAlignAcc1" presStyleIdx="0" presStyleCnt="8"/>
      <dgm:spPr/>
    </dgm:pt>
    <dgm:pt modelId="{6B9FC695-CD2A-3943-8578-8A4257ED43C4}" type="pres">
      <dgm:prSet presAssocID="{8572BFE6-7D75-A244-A0D1-8E5F3F791E28}" presName="image1" presStyleCnt="0"/>
      <dgm:spPr/>
    </dgm:pt>
    <dgm:pt modelId="{9F9B3E9A-7EFA-B74E-BC4A-4B01CC656637}" type="pres">
      <dgm:prSet presAssocID="{8572BFE6-7D75-A244-A0D1-8E5F3F791E28}" presName="imageRepeatNode" presStyleLbl="alignAcc1" presStyleIdx="0" presStyleCnt="4"/>
      <dgm:spPr/>
    </dgm:pt>
    <dgm:pt modelId="{4F38BB2B-222E-B247-A142-5C07E25FD8E5}" type="pres">
      <dgm:prSet presAssocID="{8572BFE6-7D75-A244-A0D1-8E5F3F791E28}" presName="imageaccent1" presStyleCnt="0"/>
      <dgm:spPr/>
    </dgm:pt>
    <dgm:pt modelId="{B612A3EF-E098-8B49-A42C-3F9EF3F19EF4}" type="pres">
      <dgm:prSet presAssocID="{8572BFE6-7D75-A244-A0D1-8E5F3F791E28}" presName="accentRepeatNode" presStyleLbl="solidAlignAcc1" presStyleIdx="1" presStyleCnt="8"/>
      <dgm:spPr/>
    </dgm:pt>
    <dgm:pt modelId="{A21BF43F-4C01-4F41-988E-4DD23090E16F}" type="pres">
      <dgm:prSet presAssocID="{86F9529F-1AFD-BB4B-BA7C-C623949C80EF}" presName="text2" presStyleCnt="0"/>
      <dgm:spPr/>
    </dgm:pt>
    <dgm:pt modelId="{5BDCECFF-2C75-0A42-B6E6-3496604B153D}" type="pres">
      <dgm:prSet presAssocID="{86F9529F-1AFD-BB4B-BA7C-C623949C80EF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9BFE7B6-C351-B140-BAD1-623E0FB37A5A}" type="pres">
      <dgm:prSet presAssocID="{86F9529F-1AFD-BB4B-BA7C-C623949C80EF}" presName="textaccent2" presStyleCnt="0"/>
      <dgm:spPr/>
    </dgm:pt>
    <dgm:pt modelId="{FADF2996-3DE1-BC46-BCBA-F8E6C735DE6D}" type="pres">
      <dgm:prSet presAssocID="{86F9529F-1AFD-BB4B-BA7C-C623949C80EF}" presName="accentRepeatNode" presStyleLbl="solidAlignAcc1" presStyleIdx="2" presStyleCnt="8"/>
      <dgm:spPr/>
    </dgm:pt>
    <dgm:pt modelId="{C290B8CC-833F-EE4C-84C1-D29A6CE8DA3C}" type="pres">
      <dgm:prSet presAssocID="{130AC932-515A-FB4B-BF8A-F78075EAC781}" presName="image2" presStyleCnt="0"/>
      <dgm:spPr/>
    </dgm:pt>
    <dgm:pt modelId="{2106D0C2-D2ED-C547-B5A4-A28A18824E3D}" type="pres">
      <dgm:prSet presAssocID="{130AC932-515A-FB4B-BF8A-F78075EAC781}" presName="imageRepeatNode" presStyleLbl="alignAcc1" presStyleIdx="1" presStyleCnt="4"/>
      <dgm:spPr/>
    </dgm:pt>
    <dgm:pt modelId="{8B89A3DD-13BE-2143-AD8A-7A380748CB0F}" type="pres">
      <dgm:prSet presAssocID="{130AC932-515A-FB4B-BF8A-F78075EAC781}" presName="imageaccent2" presStyleCnt="0"/>
      <dgm:spPr/>
    </dgm:pt>
    <dgm:pt modelId="{59FAF472-F88C-1140-99DC-47E84EC6AE38}" type="pres">
      <dgm:prSet presAssocID="{130AC932-515A-FB4B-BF8A-F78075EAC781}" presName="accentRepeatNode" presStyleLbl="solidAlignAcc1" presStyleIdx="3" presStyleCnt="8"/>
      <dgm:spPr/>
    </dgm:pt>
    <dgm:pt modelId="{0D8315CA-AFAC-B248-BFB8-DE222369F790}" type="pres">
      <dgm:prSet presAssocID="{F6F62AA4-832F-0148-89FB-76A268B3F883}" presName="text3" presStyleCnt="0"/>
      <dgm:spPr/>
    </dgm:pt>
    <dgm:pt modelId="{F7A444E7-74F7-8048-9F59-55B721349B07}" type="pres">
      <dgm:prSet presAssocID="{F6F62AA4-832F-0148-89FB-76A268B3F883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D0B4194-E718-5045-983E-74944C7232B6}" type="pres">
      <dgm:prSet presAssocID="{F6F62AA4-832F-0148-89FB-76A268B3F883}" presName="textaccent3" presStyleCnt="0"/>
      <dgm:spPr/>
    </dgm:pt>
    <dgm:pt modelId="{F264F6AA-5E75-0442-9100-A8DDC89D2479}" type="pres">
      <dgm:prSet presAssocID="{F6F62AA4-832F-0148-89FB-76A268B3F883}" presName="accentRepeatNode" presStyleLbl="solidAlignAcc1" presStyleIdx="4" presStyleCnt="8"/>
      <dgm:spPr/>
    </dgm:pt>
    <dgm:pt modelId="{C02A9A0A-652B-3649-99D8-4510E34D04DE}" type="pres">
      <dgm:prSet presAssocID="{5807B26A-55C0-3A48-AC56-04E60E4C4680}" presName="image3" presStyleCnt="0"/>
      <dgm:spPr/>
    </dgm:pt>
    <dgm:pt modelId="{A9317CE7-EC5E-CD41-A9ED-A03A34078188}" type="pres">
      <dgm:prSet presAssocID="{5807B26A-55C0-3A48-AC56-04E60E4C4680}" presName="imageRepeatNode" presStyleLbl="alignAcc1" presStyleIdx="2" presStyleCnt="4"/>
      <dgm:spPr/>
    </dgm:pt>
    <dgm:pt modelId="{8132A671-75B2-A246-93D4-D297374B752E}" type="pres">
      <dgm:prSet presAssocID="{5807B26A-55C0-3A48-AC56-04E60E4C4680}" presName="imageaccent3" presStyleCnt="0"/>
      <dgm:spPr/>
    </dgm:pt>
    <dgm:pt modelId="{B7F770E8-9191-4349-8CB6-C8ABDFE90E35}" type="pres">
      <dgm:prSet presAssocID="{5807B26A-55C0-3A48-AC56-04E60E4C4680}" presName="accentRepeatNode" presStyleLbl="solidAlignAcc1" presStyleIdx="5" presStyleCnt="8"/>
      <dgm:spPr/>
    </dgm:pt>
    <dgm:pt modelId="{B541C916-648A-8B4E-80CE-987F7BF8A8A2}" type="pres">
      <dgm:prSet presAssocID="{9ECCA1DB-3210-8B48-9300-321E67317AD6}" presName="text4" presStyleCnt="0"/>
      <dgm:spPr/>
    </dgm:pt>
    <dgm:pt modelId="{A64B1111-1193-6C43-BC04-2B0E9D666B65}" type="pres">
      <dgm:prSet presAssocID="{9ECCA1DB-3210-8B48-9300-321E67317AD6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E1B4267-E799-3A45-ADC7-9151027013C4}" type="pres">
      <dgm:prSet presAssocID="{9ECCA1DB-3210-8B48-9300-321E67317AD6}" presName="textaccent4" presStyleCnt="0"/>
      <dgm:spPr/>
    </dgm:pt>
    <dgm:pt modelId="{C33ADCA8-6594-104C-89A5-84D28D4063D2}" type="pres">
      <dgm:prSet presAssocID="{9ECCA1DB-3210-8B48-9300-321E67317AD6}" presName="accentRepeatNode" presStyleLbl="solidAlignAcc1" presStyleIdx="6" presStyleCnt="8"/>
      <dgm:spPr/>
    </dgm:pt>
    <dgm:pt modelId="{5EF56527-2F77-F146-960F-022E1CB3482D}" type="pres">
      <dgm:prSet presAssocID="{A0E6A93C-0375-E640-838A-10ABF12F06CD}" presName="image4" presStyleCnt="0"/>
      <dgm:spPr/>
    </dgm:pt>
    <dgm:pt modelId="{DEFC28EE-ECF4-9945-8347-B911502A510D}" type="pres">
      <dgm:prSet presAssocID="{A0E6A93C-0375-E640-838A-10ABF12F06CD}" presName="imageRepeatNode" presStyleLbl="alignAcc1" presStyleIdx="3" presStyleCnt="4"/>
      <dgm:spPr/>
    </dgm:pt>
    <dgm:pt modelId="{8AFCBCED-D089-1F4F-A051-226F5FA32E0A}" type="pres">
      <dgm:prSet presAssocID="{A0E6A93C-0375-E640-838A-10ABF12F06CD}" presName="imageaccent4" presStyleCnt="0"/>
      <dgm:spPr/>
    </dgm:pt>
    <dgm:pt modelId="{31481A03-F825-694D-8424-DD5C6E9609BE}" type="pres">
      <dgm:prSet presAssocID="{A0E6A93C-0375-E640-838A-10ABF12F06CD}" presName="accentRepeatNode" presStyleLbl="solidAlignAcc1" presStyleIdx="7" presStyleCnt="8"/>
      <dgm:spPr/>
    </dgm:pt>
  </dgm:ptLst>
  <dgm:cxnLst>
    <dgm:cxn modelId="{8C233013-7869-AA4C-BEB1-29E85EA5BDF6}" type="presOf" srcId="{FC5A2A8D-17FC-4348-A87E-9953F878D481}" destId="{5BDCECFF-2C75-0A42-B6E6-3496604B153D}" srcOrd="0" destOrd="1" presId="urn:microsoft.com/office/officeart/2008/layout/HexagonCluster"/>
    <dgm:cxn modelId="{F9030C16-AE52-274E-BC8A-D7C4A55626D3}" type="presOf" srcId="{699948C2-AE45-484E-A5DA-07284BD6E432}" destId="{F7A444E7-74F7-8048-9F59-55B721349B07}" srcOrd="0" destOrd="3" presId="urn:microsoft.com/office/officeart/2008/layout/HexagonCluster"/>
    <dgm:cxn modelId="{C3BA2B2B-4C09-2246-A8B8-7892E9B66ED0}" type="presOf" srcId="{44A23AFE-F401-E944-A793-3B092BC2DC2C}" destId="{A64B1111-1193-6C43-BC04-2B0E9D666B65}" srcOrd="0" destOrd="2" presId="urn:microsoft.com/office/officeart/2008/layout/HexagonCluster"/>
    <dgm:cxn modelId="{D76C7B30-2FEB-F745-81CD-6E02396D29E2}" srcId="{1673A39B-EE3F-EE44-ACC8-BB61B0591C06}" destId="{B3817AA5-6B0C-A943-9D7A-FFB9042AA3D9}" srcOrd="2" destOrd="0" parTransId="{3152541F-2DF1-4C47-9DCF-C67108632387}" sibTransId="{4D794E0C-9101-1D4F-8088-8AE674B87D7D}"/>
    <dgm:cxn modelId="{A025AA30-8D0D-9749-A5A7-075B00A46AFC}" type="presOf" srcId="{3BA8CFC3-06B3-154A-A017-6B2D42520941}" destId="{8ADC169A-3330-5A4A-AE45-F89647986464}" srcOrd="0" destOrd="5" presId="urn:microsoft.com/office/officeart/2008/layout/HexagonCluster"/>
    <dgm:cxn modelId="{FE52DE3D-40BB-F840-B011-F7A18AE13F37}" srcId="{B3E2ACDA-1E91-804D-B972-FA8DCE99A156}" destId="{9ECCA1DB-3210-8B48-9300-321E67317AD6}" srcOrd="3" destOrd="0" parTransId="{A8DD5BE3-9069-384D-82A2-CD1293EA8E8B}" sibTransId="{A0E6A93C-0375-E640-838A-10ABF12F06CD}"/>
    <dgm:cxn modelId="{D744933F-C965-B64A-A49F-F822E9EEF00F}" type="presOf" srcId="{130AC932-515A-FB4B-BF8A-F78075EAC781}" destId="{2106D0C2-D2ED-C547-B5A4-A28A18824E3D}" srcOrd="0" destOrd="0" presId="urn:microsoft.com/office/officeart/2008/layout/HexagonCluster"/>
    <dgm:cxn modelId="{1EDE1740-30C3-AC41-942C-1D0E7CA67FE3}" type="presOf" srcId="{B3E2ACDA-1E91-804D-B972-FA8DCE99A156}" destId="{0ACD496D-42F2-5B4E-A58A-70C579EAAA64}" srcOrd="0" destOrd="0" presId="urn:microsoft.com/office/officeart/2008/layout/HexagonCluster"/>
    <dgm:cxn modelId="{550EEF46-C3C3-0549-A000-16500F28B996}" type="presOf" srcId="{B0A48964-62E8-444E-88BE-993E6BFB77D4}" destId="{F7A444E7-74F7-8048-9F59-55B721349B07}" srcOrd="0" destOrd="4" presId="urn:microsoft.com/office/officeart/2008/layout/HexagonCluster"/>
    <dgm:cxn modelId="{8C8AE650-5C05-664D-BAAD-55E68D5F54D1}" type="presOf" srcId="{BFDA11E7-EB15-DB46-9F64-92AED3C84A0C}" destId="{5BDCECFF-2C75-0A42-B6E6-3496604B153D}" srcOrd="0" destOrd="3" presId="urn:microsoft.com/office/officeart/2008/layout/HexagonCluster"/>
    <dgm:cxn modelId="{83780853-A830-214E-BC5B-D97DC2FFF778}" type="presOf" srcId="{6686C14F-2A95-CB45-9175-8F9CE6015F7B}" destId="{8ADC169A-3330-5A4A-AE45-F89647986464}" srcOrd="0" destOrd="4" presId="urn:microsoft.com/office/officeart/2008/layout/HexagonCluster"/>
    <dgm:cxn modelId="{1CD46358-F06B-4A47-8508-FA0B10CEEBC3}" srcId="{86F9529F-1AFD-BB4B-BA7C-C623949C80EF}" destId="{BFDA11E7-EB15-DB46-9F64-92AED3C84A0C}" srcOrd="2" destOrd="0" parTransId="{82434E0C-2B4F-1943-A186-8DC675DC43D6}" sibTransId="{8EC5DA4F-681B-6540-938C-0ECE2F9FA94E}"/>
    <dgm:cxn modelId="{E3ADAD59-5E8B-1B4C-8E98-8A2EE97A1C5B}" type="presOf" srcId="{2D81BE7F-ECD6-414D-9A27-3535F052EC4F}" destId="{F7A444E7-74F7-8048-9F59-55B721349B07}" srcOrd="0" destOrd="1" presId="urn:microsoft.com/office/officeart/2008/layout/HexagonCluster"/>
    <dgm:cxn modelId="{79E43861-9A37-4A44-8D76-DC28EA97E4DF}" type="presOf" srcId="{86F9529F-1AFD-BB4B-BA7C-C623949C80EF}" destId="{5BDCECFF-2C75-0A42-B6E6-3496604B153D}" srcOrd="0" destOrd="0" presId="urn:microsoft.com/office/officeart/2008/layout/HexagonCluster"/>
    <dgm:cxn modelId="{AAFE1264-839B-E64E-BD6D-066E6BDCF5DD}" type="presOf" srcId="{A0E6A93C-0375-E640-838A-10ABF12F06CD}" destId="{DEFC28EE-ECF4-9945-8347-B911502A510D}" srcOrd="0" destOrd="0" presId="urn:microsoft.com/office/officeart/2008/layout/HexagonCluster"/>
    <dgm:cxn modelId="{7A32A165-89FE-A14E-8B21-80481BC132B9}" type="presOf" srcId="{5807B26A-55C0-3A48-AC56-04E60E4C4680}" destId="{A9317CE7-EC5E-CD41-A9ED-A03A34078188}" srcOrd="0" destOrd="0" presId="urn:microsoft.com/office/officeart/2008/layout/HexagonCluster"/>
    <dgm:cxn modelId="{ABE9EB66-9E77-1544-A105-C895BD4F5BEE}" type="presOf" srcId="{F6F62AA4-832F-0148-89FB-76A268B3F883}" destId="{F7A444E7-74F7-8048-9F59-55B721349B07}" srcOrd="0" destOrd="0" presId="urn:microsoft.com/office/officeart/2008/layout/HexagonCluster"/>
    <dgm:cxn modelId="{524AA277-F911-1C4C-A8D5-84CFD8D8D060}" type="presOf" srcId="{87E4F5BA-3C2D-5044-AC56-2B2DBDF63F5E}" destId="{8ADC169A-3330-5A4A-AE45-F89647986464}" srcOrd="0" destOrd="2" presId="urn:microsoft.com/office/officeart/2008/layout/HexagonCluster"/>
    <dgm:cxn modelId="{54B3BE7A-9173-E349-B265-09202A56161E}" type="presOf" srcId="{41D85B26-E22B-8B47-82ED-E36DB2686422}" destId="{A64B1111-1193-6C43-BC04-2B0E9D666B65}" srcOrd="0" destOrd="3" presId="urn:microsoft.com/office/officeart/2008/layout/HexagonCluster"/>
    <dgm:cxn modelId="{9DC0357B-B654-1741-9188-B976DDB5C1B0}" srcId="{86F9529F-1AFD-BB4B-BA7C-C623949C80EF}" destId="{1E598805-A46B-8146-843D-24198D542655}" srcOrd="1" destOrd="0" parTransId="{BAD911F3-D365-A34E-89A4-4703062188AB}" sibTransId="{DDDB8D3E-D1CC-C045-AB62-22A9CC45BA7B}"/>
    <dgm:cxn modelId="{6861B884-5953-8445-A1F3-BC06FE8FF1BF}" srcId="{F6F62AA4-832F-0148-89FB-76A268B3F883}" destId="{699948C2-AE45-484E-A5DA-07284BD6E432}" srcOrd="2" destOrd="0" parTransId="{530D1BF1-52E3-694D-8834-76C27BF6E715}" sibTransId="{2B01D486-F00B-2245-BA10-E686E51DAE08}"/>
    <dgm:cxn modelId="{2BD5508D-5438-574A-A181-4D62C7E1B5F2}" srcId="{B3E2ACDA-1E91-804D-B972-FA8DCE99A156}" destId="{1673A39B-EE3F-EE44-ACC8-BB61B0591C06}" srcOrd="0" destOrd="0" parTransId="{2C97990C-A3E5-9146-9630-D37C9FB53EFE}" sibTransId="{8572BFE6-7D75-A244-A0D1-8E5F3F791E28}"/>
    <dgm:cxn modelId="{EC8DB094-C9B6-E148-981F-FA1E34FAD322}" srcId="{1673A39B-EE3F-EE44-ACC8-BB61B0591C06}" destId="{6686C14F-2A95-CB45-9175-8F9CE6015F7B}" srcOrd="3" destOrd="0" parTransId="{5946F7FC-BD48-5E40-ADF6-CBD3BCAD7D05}" sibTransId="{3839F436-DDFE-2E44-A590-3E18DE2EBA5E}"/>
    <dgm:cxn modelId="{A6ABFC97-D09D-DE4A-8655-20CE46858384}" srcId="{9ECCA1DB-3210-8B48-9300-321E67317AD6}" destId="{44A23AFE-F401-E944-A793-3B092BC2DC2C}" srcOrd="1" destOrd="0" parTransId="{9ECD1CFD-D0A4-6248-8144-80E6C2E5D089}" sibTransId="{C8EA0B1D-85AC-BE41-B86D-0B6CC761B992}"/>
    <dgm:cxn modelId="{760B6A9D-2B2A-434D-B2D5-7FD587C6852B}" srcId="{9ECCA1DB-3210-8B48-9300-321E67317AD6}" destId="{41D85B26-E22B-8B47-82ED-E36DB2686422}" srcOrd="2" destOrd="0" parTransId="{EDEB119A-2196-EB49-BD42-B66D0F557E5E}" sibTransId="{417E2E6F-D3DF-4A4D-A37D-1A2FB625C387}"/>
    <dgm:cxn modelId="{B1B861A2-9623-DD45-A7BC-1AD74A898AF2}" type="presOf" srcId="{9ECCA1DB-3210-8B48-9300-321E67317AD6}" destId="{A64B1111-1193-6C43-BC04-2B0E9D666B65}" srcOrd="0" destOrd="0" presId="urn:microsoft.com/office/officeart/2008/layout/HexagonCluster"/>
    <dgm:cxn modelId="{20C21EA3-43A5-B24A-BE23-5D047D1E60ED}" type="presOf" srcId="{1E598805-A46B-8146-843D-24198D542655}" destId="{5BDCECFF-2C75-0A42-B6E6-3496604B153D}" srcOrd="0" destOrd="2" presId="urn:microsoft.com/office/officeart/2008/layout/HexagonCluster"/>
    <dgm:cxn modelId="{FB7F56A6-DDA0-694A-98E6-BD5FDFF32C08}" type="presOf" srcId="{7D05C503-BE83-3744-ABCE-73BCDE32C229}" destId="{8ADC169A-3330-5A4A-AE45-F89647986464}" srcOrd="0" destOrd="1" presId="urn:microsoft.com/office/officeart/2008/layout/HexagonCluster"/>
    <dgm:cxn modelId="{EAD8C5AC-4C20-6346-BB6E-0CE88182EC6A}" srcId="{1673A39B-EE3F-EE44-ACC8-BB61B0591C06}" destId="{7D05C503-BE83-3744-ABCE-73BCDE32C229}" srcOrd="0" destOrd="0" parTransId="{B32CAC87-23EA-E345-80E5-5B706B9491BC}" sibTransId="{9A43F441-72B3-5B4A-87B0-3BEE5481C3E9}"/>
    <dgm:cxn modelId="{2C0C9AAF-B877-374B-A0CE-2A3F736028CD}" srcId="{B3E2ACDA-1E91-804D-B972-FA8DCE99A156}" destId="{F6F62AA4-832F-0148-89FB-76A268B3F883}" srcOrd="2" destOrd="0" parTransId="{03A4AF34-47E7-8F46-B71B-9F69B0A850C9}" sibTransId="{5807B26A-55C0-3A48-AC56-04E60E4C4680}"/>
    <dgm:cxn modelId="{73D639B0-77E3-8049-A6C3-022823E9DA31}" srcId="{F6F62AA4-832F-0148-89FB-76A268B3F883}" destId="{EEFDBF95-2EFE-C34F-A2E5-3EFBA2B6DDAD}" srcOrd="1" destOrd="0" parTransId="{A8E30620-6240-AC4D-B121-B839B9FBF828}" sibTransId="{3D0AC896-2E72-0B40-8F99-473791ABB850}"/>
    <dgm:cxn modelId="{CB28DBB4-BB7E-CE43-AB14-317D56C28AFB}" srcId="{F6F62AA4-832F-0148-89FB-76A268B3F883}" destId="{B0A48964-62E8-444E-88BE-993E6BFB77D4}" srcOrd="3" destOrd="0" parTransId="{130A25D2-43C2-9D49-9512-40073715CA8B}" sibTransId="{8FA6AD6D-4030-A540-8B9F-C7D29E5E9498}"/>
    <dgm:cxn modelId="{D14833BD-BA74-AB46-AA29-A011AAEDD781}" srcId="{B3E2ACDA-1E91-804D-B972-FA8DCE99A156}" destId="{86F9529F-1AFD-BB4B-BA7C-C623949C80EF}" srcOrd="1" destOrd="0" parTransId="{7F6CDEAB-E599-C44F-97EB-C01078F18D49}" sibTransId="{130AC932-515A-FB4B-BF8A-F78075EAC781}"/>
    <dgm:cxn modelId="{0D8DBDC8-0F3F-8849-A23D-CA7042195EA9}" srcId="{1673A39B-EE3F-EE44-ACC8-BB61B0591C06}" destId="{87E4F5BA-3C2D-5044-AC56-2B2DBDF63F5E}" srcOrd="1" destOrd="0" parTransId="{85214C8E-D736-F949-9C35-D45906D1B792}" sibTransId="{DAE525FD-64F2-5C4B-913A-E6D8462DC70D}"/>
    <dgm:cxn modelId="{6BB6D8CD-D3A6-A64E-B1DD-A4D8048E5C8C}" srcId="{9ECCA1DB-3210-8B48-9300-321E67317AD6}" destId="{7B124EC1-C7A8-6249-97CD-F6C56ED64C87}" srcOrd="0" destOrd="0" parTransId="{E9795D75-3AEE-B145-91AD-9E67F2015CB5}" sibTransId="{7430A1E6-809F-ED4B-B719-07C7C761A4C5}"/>
    <dgm:cxn modelId="{180DA8DD-7354-A243-AA7A-24200CB10E53}" type="presOf" srcId="{7B124EC1-C7A8-6249-97CD-F6C56ED64C87}" destId="{A64B1111-1193-6C43-BC04-2B0E9D666B65}" srcOrd="0" destOrd="1" presId="urn:microsoft.com/office/officeart/2008/layout/HexagonCluster"/>
    <dgm:cxn modelId="{8A9DF4E4-CB7A-3D4C-AB26-11CBF8D07DA0}" type="presOf" srcId="{EEFDBF95-2EFE-C34F-A2E5-3EFBA2B6DDAD}" destId="{F7A444E7-74F7-8048-9F59-55B721349B07}" srcOrd="0" destOrd="2" presId="urn:microsoft.com/office/officeart/2008/layout/HexagonCluster"/>
    <dgm:cxn modelId="{E2B312EC-F5E4-1E49-8AD2-0A137742346B}" type="presOf" srcId="{1673A39B-EE3F-EE44-ACC8-BB61B0591C06}" destId="{8ADC169A-3330-5A4A-AE45-F89647986464}" srcOrd="0" destOrd="0" presId="urn:microsoft.com/office/officeart/2008/layout/HexagonCluster"/>
    <dgm:cxn modelId="{3155D9F0-2416-DE40-9BE1-9A9157CD86E4}" srcId="{F6F62AA4-832F-0148-89FB-76A268B3F883}" destId="{2D81BE7F-ECD6-414D-9A27-3535F052EC4F}" srcOrd="0" destOrd="0" parTransId="{8AACC5B1-9631-BF42-95CC-E4FBDEFE8E95}" sibTransId="{C1F4548B-0F92-D740-9428-00BCB9315932}"/>
    <dgm:cxn modelId="{E79900F7-9636-0A4D-94D5-BE0B095A4057}" type="presOf" srcId="{8572BFE6-7D75-A244-A0D1-8E5F3F791E28}" destId="{9F9B3E9A-7EFA-B74E-BC4A-4B01CC656637}" srcOrd="0" destOrd="0" presId="urn:microsoft.com/office/officeart/2008/layout/HexagonCluster"/>
    <dgm:cxn modelId="{0A010EF9-84B3-024B-B260-8458FA4F09F9}" type="presOf" srcId="{B3817AA5-6B0C-A943-9D7A-FFB9042AA3D9}" destId="{8ADC169A-3330-5A4A-AE45-F89647986464}" srcOrd="0" destOrd="3" presId="urn:microsoft.com/office/officeart/2008/layout/HexagonCluster"/>
    <dgm:cxn modelId="{B84AA9FE-3177-4D4A-80E8-94F746B2229F}" srcId="{1673A39B-EE3F-EE44-ACC8-BB61B0591C06}" destId="{3BA8CFC3-06B3-154A-A017-6B2D42520941}" srcOrd="4" destOrd="0" parTransId="{8FE258DD-AE40-354E-BF15-E6AE91AA90F8}" sibTransId="{EDFEB9B7-E4F1-0142-BDB0-146C5A2ADCCB}"/>
    <dgm:cxn modelId="{3593ECFF-C613-494A-8FC4-E69771563FDA}" srcId="{86F9529F-1AFD-BB4B-BA7C-C623949C80EF}" destId="{FC5A2A8D-17FC-4348-A87E-9953F878D481}" srcOrd="0" destOrd="0" parTransId="{9298AC1A-EB80-164E-B1E3-CF68B3E9581D}" sibTransId="{0986D3D5-786A-5749-AEEB-9520FB886483}"/>
    <dgm:cxn modelId="{4648A0AC-8D5A-A243-A25B-A83A594591FF}" type="presParOf" srcId="{0ACD496D-42F2-5B4E-A58A-70C579EAAA64}" destId="{B5E767D3-7760-A64E-AC3C-333671BF1EF9}" srcOrd="0" destOrd="0" presId="urn:microsoft.com/office/officeart/2008/layout/HexagonCluster"/>
    <dgm:cxn modelId="{20232667-6391-CA49-9362-3BB345CCD965}" type="presParOf" srcId="{B5E767D3-7760-A64E-AC3C-333671BF1EF9}" destId="{8ADC169A-3330-5A4A-AE45-F89647986464}" srcOrd="0" destOrd="0" presId="urn:microsoft.com/office/officeart/2008/layout/HexagonCluster"/>
    <dgm:cxn modelId="{09625860-9FDA-B54F-BF16-530518DF9685}" type="presParOf" srcId="{0ACD496D-42F2-5B4E-A58A-70C579EAAA64}" destId="{5DE8C559-198A-6042-87D1-3F01DBDDBAC3}" srcOrd="1" destOrd="0" presId="urn:microsoft.com/office/officeart/2008/layout/HexagonCluster"/>
    <dgm:cxn modelId="{AAE13579-13D6-F544-BF66-037ADF0221D1}" type="presParOf" srcId="{5DE8C559-198A-6042-87D1-3F01DBDDBAC3}" destId="{E2F00007-9B92-0041-BEA3-D44D64513C8D}" srcOrd="0" destOrd="0" presId="urn:microsoft.com/office/officeart/2008/layout/HexagonCluster"/>
    <dgm:cxn modelId="{6D609A0B-CFE6-C842-BF26-F04B178D863D}" type="presParOf" srcId="{0ACD496D-42F2-5B4E-A58A-70C579EAAA64}" destId="{6B9FC695-CD2A-3943-8578-8A4257ED43C4}" srcOrd="2" destOrd="0" presId="urn:microsoft.com/office/officeart/2008/layout/HexagonCluster"/>
    <dgm:cxn modelId="{8FBCABC1-E144-7049-9151-79E98F650AEB}" type="presParOf" srcId="{6B9FC695-CD2A-3943-8578-8A4257ED43C4}" destId="{9F9B3E9A-7EFA-B74E-BC4A-4B01CC656637}" srcOrd="0" destOrd="0" presId="urn:microsoft.com/office/officeart/2008/layout/HexagonCluster"/>
    <dgm:cxn modelId="{42C34C44-5BCB-2447-9385-E26B81AAF537}" type="presParOf" srcId="{0ACD496D-42F2-5B4E-A58A-70C579EAAA64}" destId="{4F38BB2B-222E-B247-A142-5C07E25FD8E5}" srcOrd="3" destOrd="0" presId="urn:microsoft.com/office/officeart/2008/layout/HexagonCluster"/>
    <dgm:cxn modelId="{40044C6E-43E1-7B4A-936C-29D065B80E0A}" type="presParOf" srcId="{4F38BB2B-222E-B247-A142-5C07E25FD8E5}" destId="{B612A3EF-E098-8B49-A42C-3F9EF3F19EF4}" srcOrd="0" destOrd="0" presId="urn:microsoft.com/office/officeart/2008/layout/HexagonCluster"/>
    <dgm:cxn modelId="{911DC667-C2AD-3744-8E50-0D3147E9F774}" type="presParOf" srcId="{0ACD496D-42F2-5B4E-A58A-70C579EAAA64}" destId="{A21BF43F-4C01-4F41-988E-4DD23090E16F}" srcOrd="4" destOrd="0" presId="urn:microsoft.com/office/officeart/2008/layout/HexagonCluster"/>
    <dgm:cxn modelId="{F0B2AE2B-0FF1-E44A-9C71-4552C0CE67EC}" type="presParOf" srcId="{A21BF43F-4C01-4F41-988E-4DD23090E16F}" destId="{5BDCECFF-2C75-0A42-B6E6-3496604B153D}" srcOrd="0" destOrd="0" presId="urn:microsoft.com/office/officeart/2008/layout/HexagonCluster"/>
    <dgm:cxn modelId="{5B034CBA-9277-DE4D-8180-7E90E6C14F53}" type="presParOf" srcId="{0ACD496D-42F2-5B4E-A58A-70C579EAAA64}" destId="{29BFE7B6-C351-B140-BAD1-623E0FB37A5A}" srcOrd="5" destOrd="0" presId="urn:microsoft.com/office/officeart/2008/layout/HexagonCluster"/>
    <dgm:cxn modelId="{4BC738D6-1637-3842-B3DB-96BC9E62E6F4}" type="presParOf" srcId="{29BFE7B6-C351-B140-BAD1-623E0FB37A5A}" destId="{FADF2996-3DE1-BC46-BCBA-F8E6C735DE6D}" srcOrd="0" destOrd="0" presId="urn:microsoft.com/office/officeart/2008/layout/HexagonCluster"/>
    <dgm:cxn modelId="{5A591C98-602F-9C42-89D0-8DB0DA30CC70}" type="presParOf" srcId="{0ACD496D-42F2-5B4E-A58A-70C579EAAA64}" destId="{C290B8CC-833F-EE4C-84C1-D29A6CE8DA3C}" srcOrd="6" destOrd="0" presId="urn:microsoft.com/office/officeart/2008/layout/HexagonCluster"/>
    <dgm:cxn modelId="{E3068657-2423-5D46-BE05-276215B4097D}" type="presParOf" srcId="{C290B8CC-833F-EE4C-84C1-D29A6CE8DA3C}" destId="{2106D0C2-D2ED-C547-B5A4-A28A18824E3D}" srcOrd="0" destOrd="0" presId="urn:microsoft.com/office/officeart/2008/layout/HexagonCluster"/>
    <dgm:cxn modelId="{9C75B124-AD67-D046-BD4A-C2AE3FB3E02B}" type="presParOf" srcId="{0ACD496D-42F2-5B4E-A58A-70C579EAAA64}" destId="{8B89A3DD-13BE-2143-AD8A-7A380748CB0F}" srcOrd="7" destOrd="0" presId="urn:microsoft.com/office/officeart/2008/layout/HexagonCluster"/>
    <dgm:cxn modelId="{1BBDF499-BB13-394C-94AF-701AC30D7591}" type="presParOf" srcId="{8B89A3DD-13BE-2143-AD8A-7A380748CB0F}" destId="{59FAF472-F88C-1140-99DC-47E84EC6AE38}" srcOrd="0" destOrd="0" presId="urn:microsoft.com/office/officeart/2008/layout/HexagonCluster"/>
    <dgm:cxn modelId="{BA0D504E-115A-7044-8DD3-3FA7EC628E58}" type="presParOf" srcId="{0ACD496D-42F2-5B4E-A58A-70C579EAAA64}" destId="{0D8315CA-AFAC-B248-BFB8-DE222369F790}" srcOrd="8" destOrd="0" presId="urn:microsoft.com/office/officeart/2008/layout/HexagonCluster"/>
    <dgm:cxn modelId="{8E3A376B-1BA1-C34D-9CB2-513D99A41320}" type="presParOf" srcId="{0D8315CA-AFAC-B248-BFB8-DE222369F790}" destId="{F7A444E7-74F7-8048-9F59-55B721349B07}" srcOrd="0" destOrd="0" presId="urn:microsoft.com/office/officeart/2008/layout/HexagonCluster"/>
    <dgm:cxn modelId="{E6A03DD1-BB0D-9842-B2B0-A2915734D2CC}" type="presParOf" srcId="{0ACD496D-42F2-5B4E-A58A-70C579EAAA64}" destId="{4D0B4194-E718-5045-983E-74944C7232B6}" srcOrd="9" destOrd="0" presId="urn:microsoft.com/office/officeart/2008/layout/HexagonCluster"/>
    <dgm:cxn modelId="{8EEADF09-7C3C-4B44-8D92-B94CFE457E6C}" type="presParOf" srcId="{4D0B4194-E718-5045-983E-74944C7232B6}" destId="{F264F6AA-5E75-0442-9100-A8DDC89D2479}" srcOrd="0" destOrd="0" presId="urn:microsoft.com/office/officeart/2008/layout/HexagonCluster"/>
    <dgm:cxn modelId="{3618A5A2-8621-1B41-B45E-D49FB55E400D}" type="presParOf" srcId="{0ACD496D-42F2-5B4E-A58A-70C579EAAA64}" destId="{C02A9A0A-652B-3649-99D8-4510E34D04DE}" srcOrd="10" destOrd="0" presId="urn:microsoft.com/office/officeart/2008/layout/HexagonCluster"/>
    <dgm:cxn modelId="{DFC6F7E2-25DD-064A-8C95-46A00CB6A1A9}" type="presParOf" srcId="{C02A9A0A-652B-3649-99D8-4510E34D04DE}" destId="{A9317CE7-EC5E-CD41-A9ED-A03A34078188}" srcOrd="0" destOrd="0" presId="urn:microsoft.com/office/officeart/2008/layout/HexagonCluster"/>
    <dgm:cxn modelId="{DE8ABAA2-B78C-6D4C-8246-6C61B29415D8}" type="presParOf" srcId="{0ACD496D-42F2-5B4E-A58A-70C579EAAA64}" destId="{8132A671-75B2-A246-93D4-D297374B752E}" srcOrd="11" destOrd="0" presId="urn:microsoft.com/office/officeart/2008/layout/HexagonCluster"/>
    <dgm:cxn modelId="{6CB8C8BE-2011-244F-AFF4-56D239D7D231}" type="presParOf" srcId="{8132A671-75B2-A246-93D4-D297374B752E}" destId="{B7F770E8-9191-4349-8CB6-C8ABDFE90E35}" srcOrd="0" destOrd="0" presId="urn:microsoft.com/office/officeart/2008/layout/HexagonCluster"/>
    <dgm:cxn modelId="{3A690212-A0CA-9E4C-8E4C-EB2E449C5DC2}" type="presParOf" srcId="{0ACD496D-42F2-5B4E-A58A-70C579EAAA64}" destId="{B541C916-648A-8B4E-80CE-987F7BF8A8A2}" srcOrd="12" destOrd="0" presId="urn:microsoft.com/office/officeart/2008/layout/HexagonCluster"/>
    <dgm:cxn modelId="{D153DB3A-C03C-9B48-B89B-43C79AB48C4C}" type="presParOf" srcId="{B541C916-648A-8B4E-80CE-987F7BF8A8A2}" destId="{A64B1111-1193-6C43-BC04-2B0E9D666B65}" srcOrd="0" destOrd="0" presId="urn:microsoft.com/office/officeart/2008/layout/HexagonCluster"/>
    <dgm:cxn modelId="{D66BB13F-4E71-EE4C-B623-BEF417367ED0}" type="presParOf" srcId="{0ACD496D-42F2-5B4E-A58A-70C579EAAA64}" destId="{2E1B4267-E799-3A45-ADC7-9151027013C4}" srcOrd="13" destOrd="0" presId="urn:microsoft.com/office/officeart/2008/layout/HexagonCluster"/>
    <dgm:cxn modelId="{C8392F56-2D52-9140-98E4-C99099D6F538}" type="presParOf" srcId="{2E1B4267-E799-3A45-ADC7-9151027013C4}" destId="{C33ADCA8-6594-104C-89A5-84D28D4063D2}" srcOrd="0" destOrd="0" presId="urn:microsoft.com/office/officeart/2008/layout/HexagonCluster"/>
    <dgm:cxn modelId="{27B5FA0E-A180-CA47-A077-BA470B51666E}" type="presParOf" srcId="{0ACD496D-42F2-5B4E-A58A-70C579EAAA64}" destId="{5EF56527-2F77-F146-960F-022E1CB3482D}" srcOrd="14" destOrd="0" presId="urn:microsoft.com/office/officeart/2008/layout/HexagonCluster"/>
    <dgm:cxn modelId="{B31724FD-AFB9-C343-AD21-3FCFD59D2144}" type="presParOf" srcId="{5EF56527-2F77-F146-960F-022E1CB3482D}" destId="{DEFC28EE-ECF4-9945-8347-B911502A510D}" srcOrd="0" destOrd="0" presId="urn:microsoft.com/office/officeart/2008/layout/HexagonCluster"/>
    <dgm:cxn modelId="{E2A48BF9-B8DE-5B44-9D20-44F78E1EF44A}" type="presParOf" srcId="{0ACD496D-42F2-5B4E-A58A-70C579EAAA64}" destId="{8AFCBCED-D089-1F4F-A051-226F5FA32E0A}" srcOrd="15" destOrd="0" presId="urn:microsoft.com/office/officeart/2008/layout/HexagonCluster"/>
    <dgm:cxn modelId="{AEB55293-3F54-C840-BC8B-669B539544FF}" type="presParOf" srcId="{8AFCBCED-D089-1F4F-A051-226F5FA32E0A}" destId="{31481A03-F825-694D-8424-DD5C6E9609B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A459B-4FB2-D047-83F7-83EE28E5B633}">
      <dsp:nvSpPr>
        <dsp:cNvPr id="0" name=""/>
        <dsp:cNvSpPr/>
      </dsp:nvSpPr>
      <dsp:spPr>
        <a:xfrm rot="4396374">
          <a:off x="1760431" y="1136854"/>
          <a:ext cx="4931855" cy="3439354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897C27-5AD6-3D43-8BDB-BCF82C5BE214}">
      <dsp:nvSpPr>
        <dsp:cNvPr id="0" name=""/>
        <dsp:cNvSpPr/>
      </dsp:nvSpPr>
      <dsp:spPr>
        <a:xfrm>
          <a:off x="3441384" y="1476255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961F7085-461B-0F4A-AA94-BFBC11C8B930}">
      <dsp:nvSpPr>
        <dsp:cNvPr id="0" name=""/>
        <dsp:cNvSpPr/>
      </dsp:nvSpPr>
      <dsp:spPr>
        <a:xfrm>
          <a:off x="4038399" y="1893880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10A7CE0-5466-6F4C-AF0A-A6FEA00469FA}">
      <dsp:nvSpPr>
        <dsp:cNvPr id="0" name=""/>
        <dsp:cNvSpPr/>
      </dsp:nvSpPr>
      <dsp:spPr>
        <a:xfrm>
          <a:off x="4541149" y="2380633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2A9AA9FE-55EF-0540-A621-1870A539F4B8}">
      <dsp:nvSpPr>
        <dsp:cNvPr id="0" name=""/>
        <dsp:cNvSpPr/>
      </dsp:nvSpPr>
      <dsp:spPr>
        <a:xfrm>
          <a:off x="1429814" y="168443"/>
          <a:ext cx="2325217" cy="577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 School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Web &amp; SQL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Difficult -&gt; felt boring</a:t>
          </a:r>
        </a:p>
      </dsp:txBody>
      <dsp:txXfrm>
        <a:off x="1429814" y="168443"/>
        <a:ext cx="2325217" cy="577202"/>
      </dsp:txXfrm>
    </dsp:sp>
    <dsp:sp modelId="{C876B69D-EF67-EF47-B3AE-B8E21E028302}">
      <dsp:nvSpPr>
        <dsp:cNvPr id="0" name=""/>
        <dsp:cNvSpPr/>
      </dsp:nvSpPr>
      <dsp:spPr>
        <a:xfrm>
          <a:off x="4194937" y="1081483"/>
          <a:ext cx="3519247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BS: Biochemistry &amp; Math</a:t>
          </a:r>
        </a:p>
      </dsp:txBody>
      <dsp:txXfrm>
        <a:off x="4194937" y="1081483"/>
        <a:ext cx="3519247" cy="914090"/>
      </dsp:txXfrm>
    </dsp:sp>
    <dsp:sp modelId="{34D20472-0097-FA43-9AB8-129E756F2ECF}">
      <dsp:nvSpPr>
        <dsp:cNvPr id="0" name=""/>
        <dsp:cNvSpPr/>
      </dsp:nvSpPr>
      <dsp:spPr>
        <a:xfrm>
          <a:off x="1429814" y="1499107"/>
          <a:ext cx="2073842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Job: Tutoring &amp; Higher Ed.</a:t>
          </a:r>
        </a:p>
      </dsp:txBody>
      <dsp:txXfrm>
        <a:off x="1429814" y="1499107"/>
        <a:ext cx="2073842" cy="914090"/>
      </dsp:txXfrm>
    </dsp:sp>
    <dsp:sp modelId="{28EF9FC9-9E74-E447-99BC-82CB6A257CAE}">
      <dsp:nvSpPr>
        <dsp:cNvPr id="0" name=""/>
        <dsp:cNvSpPr/>
      </dsp:nvSpPr>
      <dsp:spPr>
        <a:xfrm>
          <a:off x="4976027" y="2918804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164B0D1-8500-304E-A61D-66CA4365CA6A}">
      <dsp:nvSpPr>
        <dsp:cNvPr id="0" name=""/>
        <dsp:cNvSpPr/>
      </dsp:nvSpPr>
      <dsp:spPr>
        <a:xfrm>
          <a:off x="5263280" y="1985861"/>
          <a:ext cx="2450904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Job: Missile Defense Cost Analyst</a:t>
          </a:r>
        </a:p>
      </dsp:txBody>
      <dsp:txXfrm>
        <a:off x="5263280" y="1985861"/>
        <a:ext cx="2450904" cy="914090"/>
      </dsp:txXfrm>
    </dsp:sp>
    <dsp:sp modelId="{58189580-74C4-7D46-8E3C-6CCD394EF936}">
      <dsp:nvSpPr>
        <dsp:cNvPr id="0" name=""/>
        <dsp:cNvSpPr/>
      </dsp:nvSpPr>
      <dsp:spPr>
        <a:xfrm>
          <a:off x="1429814" y="2524031"/>
          <a:ext cx="3142185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MS: Modeling &amp; Simulation</a:t>
          </a:r>
        </a:p>
      </dsp:txBody>
      <dsp:txXfrm>
        <a:off x="1429814" y="2524031"/>
        <a:ext cx="3142185" cy="914090"/>
      </dsp:txXfrm>
    </dsp:sp>
    <dsp:sp modelId="{71992732-AAEC-2A4F-8F3D-C1791D79ACBD}">
      <dsp:nvSpPr>
        <dsp:cNvPr id="0" name=""/>
        <dsp:cNvSpPr/>
      </dsp:nvSpPr>
      <dsp:spPr>
        <a:xfrm>
          <a:off x="5326695" y="3467829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29447AF-4DBD-394F-93EA-AA96CA1A7240}">
      <dsp:nvSpPr>
        <dsp:cNvPr id="0" name=""/>
        <dsp:cNvSpPr/>
      </dsp:nvSpPr>
      <dsp:spPr>
        <a:xfrm>
          <a:off x="6324207" y="2983467"/>
          <a:ext cx="1822467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Project: Cystic Fibrosis Genomics + Machine Learning</a:t>
          </a:r>
        </a:p>
      </dsp:txBody>
      <dsp:txXfrm>
        <a:off x="6324207" y="2983467"/>
        <a:ext cx="1822467" cy="914090"/>
      </dsp:txXfrm>
    </dsp:sp>
    <dsp:sp modelId="{85BEA4B7-A223-6240-B6A8-EB6EBEE41B79}">
      <dsp:nvSpPr>
        <dsp:cNvPr id="0" name=""/>
        <dsp:cNvSpPr/>
      </dsp:nvSpPr>
      <dsp:spPr>
        <a:xfrm>
          <a:off x="5115692" y="4791953"/>
          <a:ext cx="3142185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HudsonAlpha Computational Biologist</a:t>
          </a:r>
        </a:p>
      </dsp:txBody>
      <dsp:txXfrm>
        <a:off x="5115692" y="4791953"/>
        <a:ext cx="3142185" cy="914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169A-3330-5A4A-AE45-F89647986464}">
      <dsp:nvSpPr>
        <dsp:cNvPr id="0" name=""/>
        <dsp:cNvSpPr/>
      </dsp:nvSpPr>
      <dsp:spPr>
        <a:xfrm>
          <a:off x="2297354" y="3835330"/>
          <a:ext cx="2706276" cy="232302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Programming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Compute clusters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Unix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Troubleshooting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New languages &amp; tools</a:t>
          </a:r>
        </a:p>
      </dsp:txBody>
      <dsp:txXfrm>
        <a:off x="2716463" y="4195086"/>
        <a:ext cx="1868059" cy="1603514"/>
      </dsp:txXfrm>
    </dsp:sp>
    <dsp:sp modelId="{E2F00007-9B92-0041-BEA3-D44D64513C8D}">
      <dsp:nvSpPr>
        <dsp:cNvPr id="0" name=""/>
        <dsp:cNvSpPr/>
      </dsp:nvSpPr>
      <dsp:spPr>
        <a:xfrm>
          <a:off x="2382000" y="4861855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B3E9A-7EFA-B74E-BC4A-4B01CC656637}">
      <dsp:nvSpPr>
        <dsp:cNvPr id="0" name=""/>
        <dsp:cNvSpPr/>
      </dsp:nvSpPr>
      <dsp:spPr>
        <a:xfrm>
          <a:off x="0" y="2572576"/>
          <a:ext cx="2706276" cy="232302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2A3EF-E098-8B49-A42C-3F9EF3F19EF4}">
      <dsp:nvSpPr>
        <dsp:cNvPr id="0" name=""/>
        <dsp:cNvSpPr/>
      </dsp:nvSpPr>
      <dsp:spPr>
        <a:xfrm>
          <a:off x="1832399" y="4573471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CECFF-2C75-0A42-B6E6-3496604B153D}">
      <dsp:nvSpPr>
        <dsp:cNvPr id="0" name=""/>
        <dsp:cNvSpPr/>
      </dsp:nvSpPr>
      <dsp:spPr>
        <a:xfrm>
          <a:off x="4592325" y="2554782"/>
          <a:ext cx="2706276" cy="232302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Science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Genetics &amp; Biochemistry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Statistics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Scientific Literature</a:t>
          </a:r>
        </a:p>
      </dsp:txBody>
      <dsp:txXfrm>
        <a:off x="5011434" y="2914538"/>
        <a:ext cx="1868059" cy="1603514"/>
      </dsp:txXfrm>
    </dsp:sp>
    <dsp:sp modelId="{FADF2996-3DE1-BC46-BCBA-F8E6C735DE6D}">
      <dsp:nvSpPr>
        <dsp:cNvPr id="0" name=""/>
        <dsp:cNvSpPr/>
      </dsp:nvSpPr>
      <dsp:spPr>
        <a:xfrm>
          <a:off x="6446184" y="4553223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6D0C2-D2ED-C547-B5A4-A28A18824E3D}">
      <dsp:nvSpPr>
        <dsp:cNvPr id="0" name=""/>
        <dsp:cNvSpPr/>
      </dsp:nvSpPr>
      <dsp:spPr>
        <a:xfrm>
          <a:off x="6899217" y="3831649"/>
          <a:ext cx="2706276" cy="232302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AF472-F88C-1140-99DC-47E84EC6AE38}">
      <dsp:nvSpPr>
        <dsp:cNvPr id="0" name=""/>
        <dsp:cNvSpPr/>
      </dsp:nvSpPr>
      <dsp:spPr>
        <a:xfrm>
          <a:off x="6961211" y="4872286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444E7-74F7-8048-9F59-55B721349B07}">
      <dsp:nvSpPr>
        <dsp:cNvPr id="0" name=""/>
        <dsp:cNvSpPr/>
      </dsp:nvSpPr>
      <dsp:spPr>
        <a:xfrm>
          <a:off x="2297354" y="1303072"/>
          <a:ext cx="2706276" cy="232302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Communication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Tech writing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Public speaking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Teamwork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"Translating"</a:t>
          </a:r>
        </a:p>
      </dsp:txBody>
      <dsp:txXfrm>
        <a:off x="2716463" y="1662828"/>
        <a:ext cx="1868059" cy="1603514"/>
      </dsp:txXfrm>
    </dsp:sp>
    <dsp:sp modelId="{F264F6AA-5E75-0442-9100-A8DDC89D2479}">
      <dsp:nvSpPr>
        <dsp:cNvPr id="0" name=""/>
        <dsp:cNvSpPr/>
      </dsp:nvSpPr>
      <dsp:spPr>
        <a:xfrm>
          <a:off x="4139292" y="1350931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17CE7-EC5E-CD41-A9ED-A03A34078188}">
      <dsp:nvSpPr>
        <dsp:cNvPr id="0" name=""/>
        <dsp:cNvSpPr/>
      </dsp:nvSpPr>
      <dsp:spPr>
        <a:xfrm>
          <a:off x="4592325" y="22523"/>
          <a:ext cx="2706276" cy="232302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770E8-9191-4349-8CB6-C8ABDFE90E35}">
      <dsp:nvSpPr>
        <dsp:cNvPr id="0" name=""/>
        <dsp:cNvSpPr/>
      </dsp:nvSpPr>
      <dsp:spPr>
        <a:xfrm>
          <a:off x="4654319" y="1052116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1111-1193-6C43-BC04-2B0E9D666B65}">
      <dsp:nvSpPr>
        <dsp:cNvPr id="0" name=""/>
        <dsp:cNvSpPr/>
      </dsp:nvSpPr>
      <dsp:spPr>
        <a:xfrm>
          <a:off x="6899217" y="1299390"/>
          <a:ext cx="2706276" cy="232302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 Process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Automation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Documentation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management</a:t>
          </a:r>
        </a:p>
      </dsp:txBody>
      <dsp:txXfrm>
        <a:off x="7318326" y="1659146"/>
        <a:ext cx="1868059" cy="1603514"/>
      </dsp:txXfrm>
    </dsp:sp>
    <dsp:sp modelId="{C33ADCA8-6594-104C-89A5-84D28D4063D2}">
      <dsp:nvSpPr>
        <dsp:cNvPr id="0" name=""/>
        <dsp:cNvSpPr/>
      </dsp:nvSpPr>
      <dsp:spPr>
        <a:xfrm>
          <a:off x="9226376" y="2324688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C28EE-ECF4-9945-8347-B911502A510D}">
      <dsp:nvSpPr>
        <dsp:cNvPr id="0" name=""/>
        <dsp:cNvSpPr/>
      </dsp:nvSpPr>
      <dsp:spPr>
        <a:xfrm>
          <a:off x="9215647" y="2576257"/>
          <a:ext cx="2706276" cy="232302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81A03-F825-694D-8424-DD5C6E9609BE}">
      <dsp:nvSpPr>
        <dsp:cNvPr id="0" name=""/>
        <dsp:cNvSpPr/>
      </dsp:nvSpPr>
      <dsp:spPr>
        <a:xfrm>
          <a:off x="9761671" y="2617367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26B4-5EFE-4A48-A742-8B1A2420BA72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EB120-B9D5-2A4A-8056-228CBE61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5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Why seek genetic diagnoses when we are already treating the symptoms of a disorder?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4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first I want to pause and reiterate why this basic science that does the work of linking new diseases to genes is so important. In my own life as a CF patient, I’ve been able to witness the direct impact of knowing precisely how a </a:t>
            </a:r>
            <a:r>
              <a:rPr lang="en-US" dirty="0" err="1"/>
              <a:t>congential</a:t>
            </a:r>
            <a:r>
              <a:rPr lang="en-US" dirty="0"/>
              <a:t> disease is affecting the patients on a genetic and molecular level. CFTR, the causative gene for Cystic Fibrosis, was found in 1989, and we eventually learned that it encodes a chloride channel whose malfunction causes the thick mucus that is the hallmark of this disease. This understanding has been critical to a majority of the treatments that I use every day. And that’s why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9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5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focus is inherited disease, we’re looking at a patient’s DNA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71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3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98988"/>
            <a:ext cx="2844800" cy="365125"/>
          </a:xfrm>
        </p:spPr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3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9858"/>
            <a:ext cx="10972800" cy="508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660B8C7-8D71-9344-9D3D-63100CE173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2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hyperlink" Target="http://www.hopkinscf.org/what-is-cf/basic-science/cft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forwindows.org/" TargetMode="External"/><Relationship Id="rId2" Type="http://schemas.openxmlformats.org/officeDocument/2006/relationships/hyperlink" Target="https://james-lawlor.github.io/biotrain-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products/rstudio/download/#download" TargetMode="External"/><Relationship Id="rId4" Type="http://schemas.openxmlformats.org/officeDocument/2006/relationships/hyperlink" Target="https://cran.rstudi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james-lawlor.github.io/biotrain-2023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HudsonAlpha </a:t>
            </a:r>
            <a:r>
              <a:rPr lang="en-US" sz="3600" dirty="0" err="1"/>
              <a:t>BioTrain</a:t>
            </a:r>
            <a:r>
              <a:rPr lang="en-US" sz="3600" dirty="0"/>
              <a:t> Computational Bootcamp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B555D-EE81-F34C-8592-AA391A6E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6811" y="47803"/>
            <a:ext cx="5375384" cy="61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3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D6EE-92F4-2A4F-889D-87A21816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0D7C0-BF67-0643-985F-8B74EF47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terms “</a:t>
            </a:r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” and “</a:t>
            </a:r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” are often used interchangeably: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: Software tools, databases, visualization methods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: Data analysis, algorithm development, mathematical modeling</a:t>
            </a:r>
          </a:p>
          <a:p>
            <a:r>
              <a:rPr lang="en-US" dirty="0"/>
              <a:t>Other terms for the intersection of biology / math / computer science:</a:t>
            </a:r>
          </a:p>
          <a:p>
            <a:pPr marL="457200" lvl="1" indent="0">
              <a:buNone/>
            </a:pPr>
            <a:r>
              <a:rPr lang="en-US" sz="2400" dirty="0"/>
              <a:t>Data Science, Systems Biology, Statistical Biology, Biostatistics, Genomics (implicit), _____omics, Clinical Informatics,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C2BE-D49B-894A-9941-D941EC06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2BBF-18CF-5B4A-8867-0D75F86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3279-27D0-5243-BECA-C179C584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Computational skills are increasingly critical for biology &amp; many other fields</a:t>
            </a:r>
          </a:p>
          <a:p>
            <a:r>
              <a:rPr lang="en-US" sz="4400" dirty="0"/>
              <a:t>Hands-on experience is a </a:t>
            </a:r>
            <a:r>
              <a:rPr lang="en-US" sz="4400" dirty="0">
                <a:solidFill>
                  <a:srgbClr val="0070C0"/>
                </a:solidFill>
              </a:rPr>
              <a:t>huge</a:t>
            </a:r>
            <a:r>
              <a:rPr lang="en-US" sz="4400" dirty="0"/>
              <a:t> first step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E2B6-D13F-3E43-BCF9-56DD7EF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3E46-4E7B-2E44-8695-43F8BBAE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Trajectory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981F3F-20A2-A446-B0D0-DC667F6507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4000" y="601239"/>
          <a:ext cx="9144000" cy="5713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4-Point Star 5">
            <a:extLst>
              <a:ext uri="{FF2B5EF4-FFF2-40B4-BE49-F238E27FC236}">
                <a16:creationId xmlns:a16="http://schemas.microsoft.com/office/drawing/2014/main" id="{9790811E-8DF9-0446-B91F-CB9219D95D43}"/>
              </a:ext>
            </a:extLst>
          </p:cNvPr>
          <p:cNvSpPr/>
          <p:nvPr/>
        </p:nvSpPr>
        <p:spPr>
          <a:xfrm>
            <a:off x="6096001" y="2397211"/>
            <a:ext cx="407773" cy="469557"/>
          </a:xfrm>
          <a:prstGeom prst="star4">
            <a:avLst>
              <a:gd name="adj" fmla="val 1776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>
            <a:extLst>
              <a:ext uri="{FF2B5EF4-FFF2-40B4-BE49-F238E27FC236}">
                <a16:creationId xmlns:a16="http://schemas.microsoft.com/office/drawing/2014/main" id="{87CE3FA4-A66E-2D4E-91B2-A43BE2CBF81B}"/>
              </a:ext>
            </a:extLst>
          </p:cNvPr>
          <p:cNvSpPr/>
          <p:nvPr/>
        </p:nvSpPr>
        <p:spPr>
          <a:xfrm>
            <a:off x="1747889" y="5750012"/>
            <a:ext cx="407773" cy="469557"/>
          </a:xfrm>
          <a:prstGeom prst="star4">
            <a:avLst>
              <a:gd name="adj" fmla="val 1776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41EA5-4B84-E140-954D-E749B2837447}"/>
              </a:ext>
            </a:extLst>
          </p:cNvPr>
          <p:cNvSpPr txBox="1"/>
          <p:nvPr/>
        </p:nvSpPr>
        <p:spPr>
          <a:xfrm>
            <a:off x="2211268" y="5850236"/>
            <a:ext cx="673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 as a tool to solve interesting scientific problems</a:t>
            </a:r>
          </a:p>
        </p:txBody>
      </p:sp>
      <p:pic>
        <p:nvPicPr>
          <p:cNvPr id="9" name="Picture 2" descr="Image result for uah logo">
            <a:extLst>
              <a:ext uri="{FF2B5EF4-FFF2-40B4-BE49-F238E27FC236}">
                <a16:creationId xmlns:a16="http://schemas.microsoft.com/office/drawing/2014/main" id="{EF6C44BA-4DDA-AF41-9135-57A1F8E6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553" y="1223318"/>
            <a:ext cx="1630200" cy="8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977A43-995F-7B43-82FE-BCAD48177999}"/>
              </a:ext>
            </a:extLst>
          </p:cNvPr>
          <p:cNvGrpSpPr/>
          <p:nvPr/>
        </p:nvGrpSpPr>
        <p:grpSpPr>
          <a:xfrm>
            <a:off x="8637373" y="2211858"/>
            <a:ext cx="1667926" cy="1460933"/>
            <a:chOff x="3126260" y="827902"/>
            <a:chExt cx="2409331" cy="1946170"/>
          </a:xfrm>
        </p:grpSpPr>
        <p:pic>
          <p:nvPicPr>
            <p:cNvPr id="11" name="Picture 8" descr="Missile Defense Agency - Wikipedia">
              <a:extLst>
                <a:ext uri="{FF2B5EF4-FFF2-40B4-BE49-F238E27FC236}">
                  <a16:creationId xmlns:a16="http://schemas.microsoft.com/office/drawing/2014/main" id="{7CB1AC95-23B8-574A-AF6C-A47445767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44" y="827902"/>
              <a:ext cx="1422572" cy="1422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FBB5A4-0F6A-DD40-9BE2-37EA1D822894}"/>
                </a:ext>
              </a:extLst>
            </p:cNvPr>
            <p:cNvSpPr txBox="1"/>
            <p:nvPr/>
          </p:nvSpPr>
          <p:spPr>
            <a:xfrm>
              <a:off x="3126260" y="2323070"/>
              <a:ext cx="2409331" cy="451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/>
            </a:p>
          </p:txBody>
        </p:sp>
      </p:grpSp>
      <p:pic>
        <p:nvPicPr>
          <p:cNvPr id="13" name="Picture 2" descr="Image result for uah logo">
            <a:extLst>
              <a:ext uri="{FF2B5EF4-FFF2-40B4-BE49-F238E27FC236}">
                <a16:creationId xmlns:a16="http://schemas.microsoft.com/office/drawing/2014/main" id="{CB58E3A7-4595-A44E-9412-80327532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8510" y="3612291"/>
            <a:ext cx="1630200" cy="8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hudsonalpha logo">
            <a:extLst>
              <a:ext uri="{FF2B5EF4-FFF2-40B4-BE49-F238E27FC236}">
                <a16:creationId xmlns:a16="http://schemas.microsoft.com/office/drawing/2014/main" id="{6522470A-D212-874B-92D9-8106C5B2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6109" y="4769764"/>
            <a:ext cx="1495934" cy="14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100+ Computer Science Pictures | Download Free Images on Unsplash">
            <a:extLst>
              <a:ext uri="{FF2B5EF4-FFF2-40B4-BE49-F238E27FC236}">
                <a16:creationId xmlns:a16="http://schemas.microsoft.com/office/drawing/2014/main" id="{E2F39D0A-520B-9A49-BDB9-42C5759D5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65" y="4406292"/>
            <a:ext cx="1136135" cy="84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hemistry | Coursera">
            <a:extLst>
              <a:ext uri="{FF2B5EF4-FFF2-40B4-BE49-F238E27FC236}">
                <a16:creationId xmlns:a16="http://schemas.microsoft.com/office/drawing/2014/main" id="{5820271D-D7C4-1E4D-94EA-AD806ABA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88" y="370703"/>
            <a:ext cx="1510994" cy="8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log: Why Calculus? Why Indeed? | Just Equations">
            <a:extLst>
              <a:ext uri="{FF2B5EF4-FFF2-40B4-BE49-F238E27FC236}">
                <a16:creationId xmlns:a16="http://schemas.microsoft.com/office/drawing/2014/main" id="{7D5A71C2-21C6-7E44-A47B-BFD45E961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12" y="370702"/>
            <a:ext cx="1294723" cy="8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ediatric Cystic Fibrosis | OHSU">
            <a:extLst>
              <a:ext uri="{FF2B5EF4-FFF2-40B4-BE49-F238E27FC236}">
                <a16:creationId xmlns:a16="http://schemas.microsoft.com/office/drawing/2014/main" id="{66C1E26B-5044-4648-A549-6AC1C6F5B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99" y="3505827"/>
            <a:ext cx="1615131" cy="10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47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FF4401-BA9F-BA40-A669-8539DA6A3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/>
              <a:t>Why seek genetic diagnoses?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0DBD-CF7A-FB4F-9535-439942FE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D45F-65B8-B247-BE7D-5E9D71D5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55" y="167301"/>
            <a:ext cx="9956433" cy="433938"/>
          </a:xfrm>
        </p:spPr>
        <p:txBody>
          <a:bodyPr/>
          <a:lstStyle/>
          <a:p>
            <a:r>
              <a:rPr lang="en-US" dirty="0"/>
              <a:t>Disease-gene relationships are critical to scientific advancement &amp; treatment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8B9BF-0B54-6347-B7B1-66BE48FD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639"/>
            <a:ext cx="4302898" cy="5661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8B3855-CD56-F245-891B-E1402D21C1F7}"/>
              </a:ext>
            </a:extLst>
          </p:cNvPr>
          <p:cNvSpPr/>
          <p:nvPr/>
        </p:nvSpPr>
        <p:spPr>
          <a:xfrm>
            <a:off x="4297363" y="4052718"/>
            <a:ext cx="57568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000" dirty="0"/>
              <a:t>Basic Science: CFTR. (2017). Retrieved from </a:t>
            </a:r>
            <a:r>
              <a:rPr lang="en-US" sz="1000" dirty="0">
                <a:hlinkClick r:id="rId4"/>
              </a:rPr>
              <a:t>http://www.hopkinscf.org</a:t>
            </a:r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D21AA-F545-5B4B-B157-92C5155D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B970A-C14E-814B-9070-5E845CF3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478" y="1409700"/>
            <a:ext cx="3821522" cy="378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C4784-4422-FE49-B675-7FCDD4DEA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863" y="1422926"/>
            <a:ext cx="3972463" cy="25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56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A4F9-665F-E44C-810E-EF877D12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Disease-gene relationships are critical to scientific advancement &amp; treatment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D4E771-6857-A94E-BC8A-1D06DAA9A9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723" y="717902"/>
            <a:ext cx="4066780" cy="2927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34BFE-B60B-794B-BB08-6FC5F5F81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723" y="3698486"/>
            <a:ext cx="4153276" cy="2673007"/>
          </a:xfrm>
          <a:prstGeom prst="rect">
            <a:avLst/>
          </a:prstGeom>
        </p:spPr>
      </p:pic>
      <p:pic>
        <p:nvPicPr>
          <p:cNvPr id="1026" name="Picture 2" descr="https://s3.amazonaws.com/hudsonalpha/wp-content/uploads/2018/01/03084512/tiana-2.jpg">
            <a:extLst>
              <a:ext uri="{FF2B5EF4-FFF2-40B4-BE49-F238E27FC236}">
                <a16:creationId xmlns:a16="http://schemas.microsoft.com/office/drawing/2014/main" id="{EFA9382F-A0B6-264D-905F-FF23657C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469" y="4357816"/>
            <a:ext cx="2013677" cy="201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udsonalpha anna brooke">
            <a:extLst>
              <a:ext uri="{FF2B5EF4-FFF2-40B4-BE49-F238E27FC236}">
                <a16:creationId xmlns:a16="http://schemas.microsoft.com/office/drawing/2014/main" id="{BBEBF935-FBE8-F94F-8867-6BF617F2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9196" y="4707924"/>
            <a:ext cx="2826272" cy="14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1001E-D92C-0449-A107-B2AA7532747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196" y="717902"/>
            <a:ext cx="4706518" cy="21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87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7ADFA3-4E3F-D24C-97FF-84A65B82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Goal: Increase Diagnoses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FD9-FDC5-8648-967C-5F65A435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2.tiff">
            <a:extLst>
              <a:ext uri="{FF2B5EF4-FFF2-40B4-BE49-F238E27FC236}">
                <a16:creationId xmlns:a16="http://schemas.microsoft.com/office/drawing/2014/main" id="{56036494-62C5-1941-8F4B-1F634A057F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719" y="167301"/>
            <a:ext cx="3029523" cy="2854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3E41A-8E43-F047-B066-E73FC60474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5822" y="3021834"/>
            <a:ext cx="2905420" cy="470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6DC34-57E1-7E4A-9EDF-B0EB577D72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056" y="4329918"/>
            <a:ext cx="3485186" cy="1963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346BC-0EB8-4548-AC06-F698B12FA303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934" y="4383183"/>
            <a:ext cx="3128962" cy="18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unknown.png" descr="unknown.png">
            <a:extLst>
              <a:ext uri="{FF2B5EF4-FFF2-40B4-BE49-F238E27FC236}">
                <a16:creationId xmlns:a16="http://schemas.microsoft.com/office/drawing/2014/main" id="{5ACCCCBC-F86E-D049-BA33-70CBAD5071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5689" y="4329918"/>
            <a:ext cx="3566311" cy="196390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207F00-A73D-0C4B-BBBC-34BCCCF801A1}"/>
              </a:ext>
            </a:extLst>
          </p:cNvPr>
          <p:cNvSpPr txBox="1"/>
          <p:nvPr/>
        </p:nvSpPr>
        <p:spPr>
          <a:xfrm>
            <a:off x="436934" y="3683587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Describe new disease genes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3FF09-B9A5-4A48-B7B7-077EEA183565}"/>
              </a:ext>
            </a:extLst>
          </p:cNvPr>
          <p:cNvSpPr txBox="1"/>
          <p:nvPr/>
        </p:nvSpPr>
        <p:spPr>
          <a:xfrm>
            <a:off x="4346056" y="3649717"/>
            <a:ext cx="348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more types of variation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3B00D-525D-E04C-8BE8-1D740D980203}"/>
              </a:ext>
            </a:extLst>
          </p:cNvPr>
          <p:cNvSpPr txBox="1"/>
          <p:nvPr/>
        </p:nvSpPr>
        <p:spPr>
          <a:xfrm>
            <a:off x="8625689" y="3683587"/>
            <a:ext cx="348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&amp; improve computational models </a:t>
            </a:r>
          </a:p>
        </p:txBody>
      </p:sp>
    </p:spTree>
    <p:extLst>
      <p:ext uri="{BB962C8B-B14F-4D97-AF65-F5344CB8AC3E}">
        <p14:creationId xmlns:p14="http://schemas.microsoft.com/office/powerpoint/2010/main" val="181501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CD666A-6189-F247-937F-11B179F36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/>
              <a:t>Challenge #1: Picturing the Whole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BE9D4-2B54-534A-BF31-79768C4F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6" descr="Image result for blood sample">
            <a:extLst>
              <a:ext uri="{FF2B5EF4-FFF2-40B4-BE49-F238E27FC236}">
                <a16:creationId xmlns:a16="http://schemas.microsoft.com/office/drawing/2014/main" id="{ED985EFC-40D8-1340-BD56-53C6E564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1" y="3913942"/>
            <a:ext cx="2808636" cy="18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enome sequencing data">
            <a:extLst>
              <a:ext uri="{FF2B5EF4-FFF2-40B4-BE49-F238E27FC236}">
                <a16:creationId xmlns:a16="http://schemas.microsoft.com/office/drawing/2014/main" id="{7A201D81-D67F-E540-9E8D-316D98A6E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148" y="3880023"/>
            <a:ext cx="2792786" cy="18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5404BC84-3FF3-724A-B23A-67756018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215" y="4012240"/>
            <a:ext cx="2812261" cy="15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78D3AD6-3330-D54D-991B-4894BC3F66F2}"/>
              </a:ext>
            </a:extLst>
          </p:cNvPr>
          <p:cNvSpPr/>
          <p:nvPr/>
        </p:nvSpPr>
        <p:spPr>
          <a:xfrm>
            <a:off x="3719384" y="4473146"/>
            <a:ext cx="630194" cy="5807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4F1BE25-97D2-334E-A409-267BCC6C63A1}"/>
              </a:ext>
            </a:extLst>
          </p:cNvPr>
          <p:cNvSpPr/>
          <p:nvPr/>
        </p:nvSpPr>
        <p:spPr>
          <a:xfrm>
            <a:off x="8085438" y="4477265"/>
            <a:ext cx="630194" cy="5807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2896-F3E0-124D-92AC-3C598AB8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Sequencing (Short 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4A4C-CAD8-B94F-9E34-9C21A9F3A3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7385"/>
            <a:ext cx="5642401" cy="559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9BE05-0FF8-7349-87D7-FD7F7257E4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220" y="597831"/>
            <a:ext cx="5722568" cy="5678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C0640-25B6-8043-956D-3C1E6E7346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331" y="639118"/>
            <a:ext cx="5032866" cy="5596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803CB-B364-2C47-BF44-CFE6C8C772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869" y="597831"/>
            <a:ext cx="5109328" cy="568141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169F48-9E64-754D-A8EF-8A2EF91A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C69CDB-5D7E-6E4D-8AD6-2EAA51320A28}"/>
              </a:ext>
            </a:extLst>
          </p:cNvPr>
          <p:cNvSpPr/>
          <p:nvPr/>
        </p:nvSpPr>
        <p:spPr>
          <a:xfrm>
            <a:off x="4225794" y="6445717"/>
            <a:ext cx="86883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100" dirty="0">
                <a:solidFill>
                  <a:schemeClr val="bg1"/>
                </a:solidFill>
              </a:rPr>
              <a:t>Illumina. An introduction to Next-Generation Sequencing. (2017). </a:t>
            </a:r>
            <a:endParaRPr lang="en-US" sz="11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9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B331-2C65-154F-AF2B-A1504B6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B7E1-3CA7-5647-B244-CADEBD40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https://james-lawlor.github.io/biotrain-2023/</a:t>
            </a:r>
            <a:br>
              <a:rPr lang="en-US" sz="4400" dirty="0"/>
            </a:b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Setup Bash (</a:t>
            </a:r>
            <a:r>
              <a:rPr lang="en-US" sz="4400" dirty="0">
                <a:solidFill>
                  <a:srgbClr val="FF0000"/>
                </a:solidFill>
              </a:rPr>
              <a:t>FOR TODAY</a:t>
            </a:r>
            <a:r>
              <a:rPr lang="en-US" sz="4400" dirty="0"/>
              <a:t>)</a:t>
            </a:r>
          </a:p>
          <a:p>
            <a:pPr marL="1143000" lvl="1" indent="-742950"/>
            <a:r>
              <a:rPr lang="en-US" sz="4000" dirty="0"/>
              <a:t>(Windows) Download Git BASH  </a:t>
            </a:r>
            <a:r>
              <a:rPr lang="en-US" sz="4000" dirty="0">
                <a:hlinkClick r:id="rId3"/>
              </a:rPr>
              <a:t>http://www.gitforwindows.org</a:t>
            </a:r>
            <a:endParaRPr lang="en-US" sz="4000" dirty="0"/>
          </a:p>
          <a:p>
            <a:pPr marL="1143000" lvl="1" indent="-742950"/>
            <a:r>
              <a:rPr lang="en-US" sz="4000" dirty="0"/>
              <a:t>(Mac)  Included. Open the “Terminal” application. Type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4000" dirty="0"/>
              <a:t> and hit enter.</a:t>
            </a:r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We will walk through data download together as a group using commands from </a:t>
            </a:r>
            <a:r>
              <a:rPr lang="en-US" sz="4400" dirty="0" err="1"/>
              <a:t>james-lawlor.github.io</a:t>
            </a:r>
            <a:endParaRPr lang="en-US" sz="4400" b="1" dirty="0"/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Install R (</a:t>
            </a:r>
            <a:r>
              <a:rPr lang="en-US" sz="4400" dirty="0">
                <a:solidFill>
                  <a:srgbClr val="FF0000"/>
                </a:solidFill>
              </a:rPr>
              <a:t>FOR TOMORROW</a:t>
            </a:r>
            <a:r>
              <a:rPr lang="en-US" sz="4400" dirty="0"/>
              <a:t>)</a:t>
            </a:r>
            <a:br>
              <a:rPr lang="en-US" sz="4400" dirty="0"/>
            </a:br>
            <a:r>
              <a:rPr lang="en-US" sz="4400" dirty="0">
                <a:hlinkClick r:id="rId4"/>
              </a:rPr>
              <a:t>https://cran.rstudio.com/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RStudio Desktop</a:t>
            </a:r>
            <a:br>
              <a:rPr lang="en-US" sz="4400" dirty="0"/>
            </a:br>
            <a:r>
              <a:rPr lang="en-US" sz="4400" dirty="0">
                <a:hlinkClick r:id="rId5"/>
              </a:rPr>
              <a:t>https://www.rstudio.com/products/rstudio/download/#download</a:t>
            </a:r>
            <a:endParaRPr lang="en-US" sz="4400" dirty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901F-5E3F-8F42-915F-C555C37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11C0-CD00-5248-A6D9-7AF31C96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Millions of variants for each person</a:t>
            </a:r>
          </a:p>
        </p:txBody>
      </p:sp>
      <p:pic>
        <p:nvPicPr>
          <p:cNvPr id="5122" name="Picture 2" descr="The five most common types of structural variants.">
            <a:extLst>
              <a:ext uri="{FF2B5EF4-FFF2-40B4-BE49-F238E27FC236}">
                <a16:creationId xmlns:a16="http://schemas.microsoft.com/office/drawing/2014/main" id="{51F0AC94-67CA-4443-8C91-4DDF8417E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05" y="1510383"/>
            <a:ext cx="7129462" cy="464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 SNPs result from the substitution of a single base-pair. In this example we have a transversion event substituting a Thymine nucleic acid in place of a Guanine.">
            <a:extLst>
              <a:ext uri="{FF2B5EF4-FFF2-40B4-BE49-F238E27FC236}">
                <a16:creationId xmlns:a16="http://schemas.microsoft.com/office/drawing/2014/main" id="{031C9EAC-9F23-1342-8B7B-32A748FB6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05" y="750465"/>
            <a:ext cx="5088733" cy="75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dels affect a string of base-pairs. In this example the insertion string shows that GTA has been inserted, and the deletion string shows a deletion of CA.">
            <a:extLst>
              <a:ext uri="{FF2B5EF4-FFF2-40B4-BE49-F238E27FC236}">
                <a16:creationId xmlns:a16="http://schemas.microsoft.com/office/drawing/2014/main" id="{F0D39121-7EBC-F847-8BB6-8E3EF2FD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3099" y="750465"/>
            <a:ext cx="4545351" cy="108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02C68-3454-FE49-BF41-DDDD2CCD8726}"/>
              </a:ext>
            </a:extLst>
          </p:cNvPr>
          <p:cNvSpPr txBox="1"/>
          <p:nvPr/>
        </p:nvSpPr>
        <p:spPr>
          <a:xfrm>
            <a:off x="7900988" y="2271713"/>
            <a:ext cx="3929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kind of variation requires a different algorithm (or </a:t>
            </a:r>
            <a:r>
              <a:rPr lang="en-US" u="sng" dirty="0"/>
              <a:t>multiple algorithms</a:t>
            </a:r>
            <a:r>
              <a:rPr lang="en-US" dirty="0"/>
              <a:t>) to detect from short read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C7F68-76BB-3F43-9472-CD404383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7204A7-A716-1749-8C61-155476032E9B}"/>
              </a:ext>
            </a:extLst>
          </p:cNvPr>
          <p:cNvSpPr/>
          <p:nvPr/>
        </p:nvSpPr>
        <p:spPr>
          <a:xfrm>
            <a:off x="4225794" y="6445717"/>
            <a:ext cx="86883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100" dirty="0">
                <a:solidFill>
                  <a:schemeClr val="bg1"/>
                </a:solidFill>
              </a:rPr>
              <a:t>EMBL. EMBL-EBI Training (2019). </a:t>
            </a:r>
            <a:endParaRPr lang="en-US" sz="11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086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078D-752A-2F4F-9CF4-FD711211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</p:spPr>
        <p:txBody>
          <a:bodyPr/>
          <a:lstStyle/>
          <a:p>
            <a:r>
              <a:rPr lang="en-US" dirty="0"/>
              <a:t>Best-understood variants alter proteins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B2CF3-729B-2F43-9FE8-3F39064E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ttp://1.bp.blogspot.com/-er3OineNm30/VG8YCNwwxqI/AAAAAAAAAIU/tgegmCZMufA/s1600/figure_08_17_labeled.jpg">
            <a:extLst>
              <a:ext uri="{FF2B5EF4-FFF2-40B4-BE49-F238E27FC236}">
                <a16:creationId xmlns:a16="http://schemas.microsoft.com/office/drawing/2014/main" id="{CEA9A7AA-CB5C-AF43-BD26-675F781C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497" y="831427"/>
            <a:ext cx="9847006" cy="53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35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riangle"/>
          <p:cNvSpPr/>
          <p:nvPr/>
        </p:nvSpPr>
        <p:spPr>
          <a:xfrm rot="10800000" flipH="1">
            <a:off x="1916906" y="1240912"/>
            <a:ext cx="4964906" cy="4179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96FF"/>
              </a:gs>
              <a:gs pos="100000">
                <a:srgbClr val="FF2600"/>
              </a:gs>
            </a:gsLst>
            <a:lin ang="16200000"/>
          </a:gradFill>
          <a:ln w="6350">
            <a:solidFill>
              <a:srgbClr val="000000"/>
            </a:solidFill>
            <a:miter lim="400000"/>
          </a:ln>
          <a:effectLst>
            <a:outerShdw blurRad="76200" dist="1016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5" name="population frequency…"/>
          <p:cNvSpPr txBox="1"/>
          <p:nvPr/>
        </p:nvSpPr>
        <p:spPr>
          <a:xfrm>
            <a:off x="6992737" y="1919603"/>
            <a:ext cx="3226654" cy="3447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population frequency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genomic annotations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computational predictions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inheritance pattern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clinical disease databases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phenotypes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published literature</a:t>
            </a:r>
          </a:p>
          <a:p>
            <a:pPr algn="l"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endParaRPr sz="1898"/>
          </a:p>
        </p:txBody>
      </p:sp>
      <p:sp>
        <p:nvSpPr>
          <p:cNvPr id="176" name="~4,000,000 variants"/>
          <p:cNvSpPr txBox="1"/>
          <p:nvPr/>
        </p:nvSpPr>
        <p:spPr>
          <a:xfrm>
            <a:off x="3069608" y="1332101"/>
            <a:ext cx="2670604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sz="2180"/>
              <a:t>~4,000,000 variants</a:t>
            </a:r>
          </a:p>
        </p:txBody>
      </p:sp>
      <p:sp>
        <p:nvSpPr>
          <p:cNvPr id="177" name="~1 causal variant"/>
          <p:cNvSpPr txBox="1"/>
          <p:nvPr/>
        </p:nvSpPr>
        <p:spPr>
          <a:xfrm>
            <a:off x="3276116" y="5484405"/>
            <a:ext cx="2260235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sz="2180" dirty="0"/>
              <a:t>~1 causal variant</a:t>
            </a:r>
          </a:p>
        </p:txBody>
      </p:sp>
      <p:sp>
        <p:nvSpPr>
          <p:cNvPr id="178" name="We evaluate the totality of existing evidence for a particular variant"/>
          <p:cNvSpPr txBox="1"/>
          <p:nvPr/>
        </p:nvSpPr>
        <p:spPr>
          <a:xfrm>
            <a:off x="1248883" y="5892017"/>
            <a:ext cx="9745876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40638" marR="40638" lvl="1" defTabSz="910796">
              <a:spcBef>
                <a:spcPts val="1828"/>
              </a:spcBef>
              <a:defRPr sz="3200">
                <a:solidFill>
                  <a:srgbClr val="FF2600"/>
                </a:solidFill>
                <a:uFill>
                  <a:solidFill>
                    <a:srgbClr val="000000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250" dirty="0"/>
              <a:t>We evaluate the totality of existing evidence for a particular variant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7B53F6-DB6A-5C44-8155-7E7E3419CA0E}"/>
              </a:ext>
            </a:extLst>
          </p:cNvPr>
          <p:cNvSpPr txBox="1">
            <a:spLocks/>
          </p:cNvSpPr>
          <p:nvPr/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Filtering / Analysis / Interpretation is key</a:t>
            </a:r>
          </a:p>
        </p:txBody>
      </p:sp>
    </p:spTree>
    <p:extLst>
      <p:ext uri="{BB962C8B-B14F-4D97-AF65-F5344CB8AC3E}">
        <p14:creationId xmlns:p14="http://schemas.microsoft.com/office/powerpoint/2010/main" val="95492969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 advAuto="0"/>
      <p:bldP spid="178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93A6C-2B66-3C4C-A144-E45D3C21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C9548-276B-6643-9BF0-12427BE6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2" y="174419"/>
            <a:ext cx="8353167" cy="60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21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310E4-92A7-2347-A338-21DD4099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Zoom Out icon PNG and SVG Vector Free Download">
            <a:extLst>
              <a:ext uri="{FF2B5EF4-FFF2-40B4-BE49-F238E27FC236}">
                <a16:creationId xmlns:a16="http://schemas.microsoft.com/office/drawing/2014/main" id="{2CDF81B4-2459-2A49-AEBA-B2E255FE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65" y="772984"/>
            <a:ext cx="5335373" cy="52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13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2807-A23A-5642-B76F-C55F2C47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5DA7-A385-CB44-85F7-42DE503D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F69F3B-479A-644D-90E2-032E31FF678F}"/>
              </a:ext>
            </a:extLst>
          </p:cNvPr>
          <p:cNvGrpSpPr/>
          <p:nvPr/>
        </p:nvGrpSpPr>
        <p:grpSpPr>
          <a:xfrm>
            <a:off x="4460789" y="815546"/>
            <a:ext cx="3385750" cy="1477328"/>
            <a:chOff x="321276" y="914400"/>
            <a:chExt cx="3867665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ECAE53-62D0-0941-A303-F0649530713E}"/>
                </a:ext>
              </a:extLst>
            </p:cNvPr>
            <p:cNvSpPr txBox="1"/>
            <p:nvPr/>
          </p:nvSpPr>
          <p:spPr>
            <a:xfrm>
              <a:off x="321276" y="914400"/>
              <a:ext cx="3867665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Sequencing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Variants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 &amp; SW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QC + Accuracy</a:t>
              </a:r>
            </a:p>
          </p:txBody>
        </p:sp>
        <p:pic>
          <p:nvPicPr>
            <p:cNvPr id="8" name="Picture 2" descr="Image result for genome sequencing data">
              <a:extLst>
                <a:ext uri="{FF2B5EF4-FFF2-40B4-BE49-F238E27FC236}">
                  <a16:creationId xmlns:a16="http://schemas.microsoft.com/office/drawing/2014/main" id="{3FA36220-AE7D-FB43-8CC4-C161558A8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873" y="1037967"/>
              <a:ext cx="1479622" cy="98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64020-3D9F-D840-A95A-C088FDA7FFDB}"/>
              </a:ext>
            </a:extLst>
          </p:cNvPr>
          <p:cNvGrpSpPr/>
          <p:nvPr/>
        </p:nvGrpSpPr>
        <p:grpSpPr>
          <a:xfrm>
            <a:off x="337754" y="1042086"/>
            <a:ext cx="3233350" cy="1200329"/>
            <a:chOff x="313040" y="2895600"/>
            <a:chExt cx="3233350" cy="1200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DAB71-36F0-3D4E-9CAC-C74C41C9E975}"/>
                </a:ext>
              </a:extLst>
            </p:cNvPr>
            <p:cNvSpPr txBox="1"/>
            <p:nvPr/>
          </p:nvSpPr>
          <p:spPr>
            <a:xfrm>
              <a:off x="313040" y="2895600"/>
              <a:ext cx="3233350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Sample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ID codes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Conc.</a:t>
              </a:r>
            </a:p>
          </p:txBody>
        </p:sp>
        <p:pic>
          <p:nvPicPr>
            <p:cNvPr id="3074" name="Picture 2" descr="Hospitals are experiencing a global blood tube shortage - Hospital News">
              <a:extLst>
                <a:ext uri="{FF2B5EF4-FFF2-40B4-BE49-F238E27FC236}">
                  <a16:creationId xmlns:a16="http://schemas.microsoft.com/office/drawing/2014/main" id="{0B08CF7F-F757-754E-AA04-1661EEFAF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585" y="3015049"/>
              <a:ext cx="1384441" cy="93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2C25D7-6289-0647-A7F8-81084E284243}"/>
              </a:ext>
            </a:extLst>
          </p:cNvPr>
          <p:cNvGrpSpPr/>
          <p:nvPr/>
        </p:nvGrpSpPr>
        <p:grpSpPr>
          <a:xfrm>
            <a:off x="403656" y="2961504"/>
            <a:ext cx="3233350" cy="1200329"/>
            <a:chOff x="317159" y="3974757"/>
            <a:chExt cx="3233350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A04CA3-CA91-DE48-BDC8-BB0AB3500FF8}"/>
                </a:ext>
              </a:extLst>
            </p:cNvPr>
            <p:cNvSpPr txBox="1"/>
            <p:nvPr/>
          </p:nvSpPr>
          <p:spPr>
            <a:xfrm>
              <a:off x="317159" y="3974757"/>
              <a:ext cx="3233350" cy="120032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Patient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Symptoms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Diagnoses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Prior test results</a:t>
              </a:r>
            </a:p>
          </p:txBody>
        </p:sp>
        <p:pic>
          <p:nvPicPr>
            <p:cNvPr id="19" name="Picture 2" descr="For Many Hospital Patients, the Doctors Are In-House | AAMC">
              <a:extLst>
                <a:ext uri="{FF2B5EF4-FFF2-40B4-BE49-F238E27FC236}">
                  <a16:creationId xmlns:a16="http://schemas.microsoft.com/office/drawing/2014/main" id="{DA21C843-170D-2649-805E-7F3F6644F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57" t="-6097" r="55621" b="-2374"/>
            <a:stretch/>
          </p:blipFill>
          <p:spPr bwMode="auto">
            <a:xfrm>
              <a:off x="2409568" y="4015591"/>
              <a:ext cx="852618" cy="111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E73BD8-147B-3E42-9EFF-B8D101F47062}"/>
              </a:ext>
            </a:extLst>
          </p:cNvPr>
          <p:cNvGrpSpPr/>
          <p:nvPr/>
        </p:nvGrpSpPr>
        <p:grpSpPr>
          <a:xfrm>
            <a:off x="457201" y="5004488"/>
            <a:ext cx="3233350" cy="923330"/>
            <a:chOff x="407774" y="4609072"/>
            <a:chExt cx="3233350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52523D-5C34-7A46-AA8C-356A7659E605}"/>
                </a:ext>
              </a:extLst>
            </p:cNvPr>
            <p:cNvSpPr txBox="1"/>
            <p:nvPr/>
          </p:nvSpPr>
          <p:spPr>
            <a:xfrm>
              <a:off x="407774" y="4609072"/>
              <a:ext cx="3233350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Physician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Questions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Orders</a:t>
              </a:r>
            </a:p>
          </p:txBody>
        </p:sp>
        <p:pic>
          <p:nvPicPr>
            <p:cNvPr id="24" name="Picture 2" descr="For Many Hospital Patients, the Doctors Are In-House | AAMC">
              <a:extLst>
                <a:ext uri="{FF2B5EF4-FFF2-40B4-BE49-F238E27FC236}">
                  <a16:creationId xmlns:a16="http://schemas.microsoft.com/office/drawing/2014/main" id="{0D68A1F2-D636-C849-BB18-68D87EA8A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6" r="16077" b="35629"/>
            <a:stretch/>
          </p:blipFill>
          <p:spPr bwMode="auto">
            <a:xfrm>
              <a:off x="2125362" y="4655002"/>
              <a:ext cx="889687" cy="83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462FF9-75B3-4244-9442-F0B0C88BB467}"/>
              </a:ext>
            </a:extLst>
          </p:cNvPr>
          <p:cNvGrpSpPr/>
          <p:nvPr/>
        </p:nvGrpSpPr>
        <p:grpSpPr>
          <a:xfrm>
            <a:off x="4736757" y="4613190"/>
            <a:ext cx="4296032" cy="1477328"/>
            <a:chOff x="7282249" y="3772930"/>
            <a:chExt cx="3385750" cy="14773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E8792F-3886-6F4A-A783-1FC2A3A91011}"/>
                </a:ext>
              </a:extLst>
            </p:cNvPr>
            <p:cNvSpPr txBox="1"/>
            <p:nvPr/>
          </p:nvSpPr>
          <p:spPr>
            <a:xfrm>
              <a:off x="7282249" y="3772930"/>
              <a:ext cx="3385750" cy="147732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Science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 Genome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Disease &lt;-&gt; Gene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Population variants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Func</a:t>
              </a:r>
              <a:r>
                <a:rPr lang="en-US" dirty="0"/>
                <a:t>. predictions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17C93F-123F-554E-86F8-CD49851EC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8076" y="3985100"/>
              <a:ext cx="1540132" cy="1141923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sp>
        <p:nvSpPr>
          <p:cNvPr id="31" name="Vertical Scroll 30">
            <a:extLst>
              <a:ext uri="{FF2B5EF4-FFF2-40B4-BE49-F238E27FC236}">
                <a16:creationId xmlns:a16="http://schemas.microsoft.com/office/drawing/2014/main" id="{2233BD17-9D4E-0A46-B889-BE06B571C1B2}"/>
              </a:ext>
            </a:extLst>
          </p:cNvPr>
          <p:cNvSpPr/>
          <p:nvPr/>
        </p:nvSpPr>
        <p:spPr>
          <a:xfrm>
            <a:off x="5288692" y="2730842"/>
            <a:ext cx="2508422" cy="1433385"/>
          </a:xfrm>
          <a:prstGeom prst="verticalScroll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endParaRPr lang="en-US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564C3AC-7371-1347-B757-E71408F3EB92}"/>
              </a:ext>
            </a:extLst>
          </p:cNvPr>
          <p:cNvCxnSpPr>
            <a:stCxn id="12" idx="3"/>
            <a:endCxn id="31" idx="1"/>
          </p:cNvCxnSpPr>
          <p:nvPr/>
        </p:nvCxnSpPr>
        <p:spPr>
          <a:xfrm>
            <a:off x="3571104" y="1642251"/>
            <a:ext cx="1896761" cy="1805284"/>
          </a:xfrm>
          <a:prstGeom prst="bentConnector3">
            <a:avLst>
              <a:gd name="adj1" fmla="val 2508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05702D4-B0C5-334F-BFBD-DF6D5A9A1C4A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3637006" y="3447535"/>
            <a:ext cx="1830859" cy="114134"/>
          </a:xfrm>
          <a:prstGeom prst="bentConnector5">
            <a:avLst>
              <a:gd name="adj1" fmla="val 12036"/>
              <a:gd name="adj2" fmla="val -2853"/>
              <a:gd name="adj3" fmla="val 20022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42111676-3C8A-B741-88AA-395A58F15411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3690551" y="3447535"/>
            <a:ext cx="1777314" cy="2018618"/>
          </a:xfrm>
          <a:prstGeom prst="bentConnector3">
            <a:avLst>
              <a:gd name="adj1" fmla="val 27695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6265A71-3DF0-9E46-A7C0-1BDD0778716F}"/>
              </a:ext>
            </a:extLst>
          </p:cNvPr>
          <p:cNvCxnSpPr>
            <a:cxnSpLocks/>
            <a:stCxn id="27" idx="1"/>
            <a:endCxn id="31" idx="1"/>
          </p:cNvCxnSpPr>
          <p:nvPr/>
        </p:nvCxnSpPr>
        <p:spPr>
          <a:xfrm rot="10800000" flipH="1">
            <a:off x="4736757" y="3447536"/>
            <a:ext cx="731108" cy="1904319"/>
          </a:xfrm>
          <a:prstGeom prst="bentConnector5">
            <a:avLst>
              <a:gd name="adj1" fmla="val -31268"/>
              <a:gd name="adj2" fmla="val 50577"/>
              <a:gd name="adj3" fmla="val -3098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5A5219BF-7C05-4A44-A5DF-27BA063745E6}"/>
              </a:ext>
            </a:extLst>
          </p:cNvPr>
          <p:cNvCxnSpPr>
            <a:cxnSpLocks/>
            <a:stCxn id="9" idx="1"/>
            <a:endCxn id="31" idx="1"/>
          </p:cNvCxnSpPr>
          <p:nvPr/>
        </p:nvCxnSpPr>
        <p:spPr>
          <a:xfrm rot="10800000" flipH="1" flipV="1">
            <a:off x="4460789" y="1554209"/>
            <a:ext cx="1007076" cy="1893325"/>
          </a:xfrm>
          <a:prstGeom prst="bentConnector5">
            <a:avLst>
              <a:gd name="adj1" fmla="val -22699"/>
              <a:gd name="adj2" fmla="val 50580"/>
              <a:gd name="adj3" fmla="val -2085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628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2807-A23A-5642-B76F-C55F2C47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5DA7-A385-CB44-85F7-42DE503D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F69F3B-479A-644D-90E2-032E31FF678F}"/>
              </a:ext>
            </a:extLst>
          </p:cNvPr>
          <p:cNvGrpSpPr/>
          <p:nvPr/>
        </p:nvGrpSpPr>
        <p:grpSpPr>
          <a:xfrm>
            <a:off x="4460789" y="815546"/>
            <a:ext cx="3385750" cy="1477328"/>
            <a:chOff x="321276" y="914400"/>
            <a:chExt cx="3867665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ECAE53-62D0-0941-A303-F0649530713E}"/>
                </a:ext>
              </a:extLst>
            </p:cNvPr>
            <p:cNvSpPr txBox="1"/>
            <p:nvPr/>
          </p:nvSpPr>
          <p:spPr>
            <a:xfrm>
              <a:off x="321276" y="914400"/>
              <a:ext cx="3867665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Sequencing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Variants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 &amp; SW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QC + Accuracy</a:t>
              </a:r>
            </a:p>
          </p:txBody>
        </p:sp>
        <p:pic>
          <p:nvPicPr>
            <p:cNvPr id="8" name="Picture 2" descr="Image result for genome sequencing data">
              <a:extLst>
                <a:ext uri="{FF2B5EF4-FFF2-40B4-BE49-F238E27FC236}">
                  <a16:creationId xmlns:a16="http://schemas.microsoft.com/office/drawing/2014/main" id="{3FA36220-AE7D-FB43-8CC4-C161558A8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873" y="1037967"/>
              <a:ext cx="1479622" cy="98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64020-3D9F-D840-A95A-C088FDA7FFDB}"/>
              </a:ext>
            </a:extLst>
          </p:cNvPr>
          <p:cNvGrpSpPr/>
          <p:nvPr/>
        </p:nvGrpSpPr>
        <p:grpSpPr>
          <a:xfrm>
            <a:off x="337754" y="1042086"/>
            <a:ext cx="3233350" cy="1200329"/>
            <a:chOff x="313040" y="2895600"/>
            <a:chExt cx="3233350" cy="1200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DAB71-36F0-3D4E-9CAC-C74C41C9E975}"/>
                </a:ext>
              </a:extLst>
            </p:cNvPr>
            <p:cNvSpPr txBox="1"/>
            <p:nvPr/>
          </p:nvSpPr>
          <p:spPr>
            <a:xfrm>
              <a:off x="313040" y="2895600"/>
              <a:ext cx="3233350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Sample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ID codes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Conc.</a:t>
              </a:r>
            </a:p>
          </p:txBody>
        </p:sp>
        <p:pic>
          <p:nvPicPr>
            <p:cNvPr id="3074" name="Picture 2" descr="Hospitals are experiencing a global blood tube shortage - Hospital News">
              <a:extLst>
                <a:ext uri="{FF2B5EF4-FFF2-40B4-BE49-F238E27FC236}">
                  <a16:creationId xmlns:a16="http://schemas.microsoft.com/office/drawing/2014/main" id="{0B08CF7F-F757-754E-AA04-1661EEFAF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585" y="3015049"/>
              <a:ext cx="1384441" cy="93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2C25D7-6289-0647-A7F8-81084E284243}"/>
              </a:ext>
            </a:extLst>
          </p:cNvPr>
          <p:cNvGrpSpPr/>
          <p:nvPr/>
        </p:nvGrpSpPr>
        <p:grpSpPr>
          <a:xfrm>
            <a:off x="403656" y="2961504"/>
            <a:ext cx="3233350" cy="1200329"/>
            <a:chOff x="317159" y="3974757"/>
            <a:chExt cx="3233350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A04CA3-CA91-DE48-BDC8-BB0AB3500FF8}"/>
                </a:ext>
              </a:extLst>
            </p:cNvPr>
            <p:cNvSpPr txBox="1"/>
            <p:nvPr/>
          </p:nvSpPr>
          <p:spPr>
            <a:xfrm>
              <a:off x="317159" y="3974757"/>
              <a:ext cx="3233350" cy="120032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Patient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Symptoms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Diagnoses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Prior test results</a:t>
              </a:r>
            </a:p>
          </p:txBody>
        </p:sp>
        <p:pic>
          <p:nvPicPr>
            <p:cNvPr id="19" name="Picture 2" descr="For Many Hospital Patients, the Doctors Are In-House | AAMC">
              <a:extLst>
                <a:ext uri="{FF2B5EF4-FFF2-40B4-BE49-F238E27FC236}">
                  <a16:creationId xmlns:a16="http://schemas.microsoft.com/office/drawing/2014/main" id="{DA21C843-170D-2649-805E-7F3F6644F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57" t="-6097" r="55621" b="-2374"/>
            <a:stretch/>
          </p:blipFill>
          <p:spPr bwMode="auto">
            <a:xfrm>
              <a:off x="2409568" y="4015591"/>
              <a:ext cx="852618" cy="111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E73BD8-147B-3E42-9EFF-B8D101F47062}"/>
              </a:ext>
            </a:extLst>
          </p:cNvPr>
          <p:cNvGrpSpPr/>
          <p:nvPr/>
        </p:nvGrpSpPr>
        <p:grpSpPr>
          <a:xfrm>
            <a:off x="457201" y="5004488"/>
            <a:ext cx="3233350" cy="923330"/>
            <a:chOff x="407774" y="4609072"/>
            <a:chExt cx="3233350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52523D-5C34-7A46-AA8C-356A7659E605}"/>
                </a:ext>
              </a:extLst>
            </p:cNvPr>
            <p:cNvSpPr txBox="1"/>
            <p:nvPr/>
          </p:nvSpPr>
          <p:spPr>
            <a:xfrm>
              <a:off x="407774" y="4609072"/>
              <a:ext cx="3233350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Physician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Questions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Orders</a:t>
              </a:r>
            </a:p>
          </p:txBody>
        </p:sp>
        <p:pic>
          <p:nvPicPr>
            <p:cNvPr id="24" name="Picture 2" descr="For Many Hospital Patients, the Doctors Are In-House | AAMC">
              <a:extLst>
                <a:ext uri="{FF2B5EF4-FFF2-40B4-BE49-F238E27FC236}">
                  <a16:creationId xmlns:a16="http://schemas.microsoft.com/office/drawing/2014/main" id="{0D68A1F2-D636-C849-BB18-68D87EA8A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6" r="16077" b="35629"/>
            <a:stretch/>
          </p:blipFill>
          <p:spPr bwMode="auto">
            <a:xfrm>
              <a:off x="2125362" y="4655002"/>
              <a:ext cx="889687" cy="83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462FF9-75B3-4244-9442-F0B0C88BB467}"/>
              </a:ext>
            </a:extLst>
          </p:cNvPr>
          <p:cNvGrpSpPr/>
          <p:nvPr/>
        </p:nvGrpSpPr>
        <p:grpSpPr>
          <a:xfrm>
            <a:off x="4736757" y="4613190"/>
            <a:ext cx="4296032" cy="1477328"/>
            <a:chOff x="7282249" y="3772930"/>
            <a:chExt cx="3385750" cy="14773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E8792F-3886-6F4A-A783-1FC2A3A91011}"/>
                </a:ext>
              </a:extLst>
            </p:cNvPr>
            <p:cNvSpPr txBox="1"/>
            <p:nvPr/>
          </p:nvSpPr>
          <p:spPr>
            <a:xfrm>
              <a:off x="7282249" y="3772930"/>
              <a:ext cx="3385750" cy="147732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Science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 Genome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Disease &lt;-&gt; Gene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Population variants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Func</a:t>
              </a:r>
              <a:r>
                <a:rPr lang="en-US" dirty="0"/>
                <a:t>. predictions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17C93F-123F-554E-86F8-CD49851EC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8076" y="3985100"/>
              <a:ext cx="1540132" cy="1141923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sp>
        <p:nvSpPr>
          <p:cNvPr id="31" name="Vertical Scroll 30">
            <a:extLst>
              <a:ext uri="{FF2B5EF4-FFF2-40B4-BE49-F238E27FC236}">
                <a16:creationId xmlns:a16="http://schemas.microsoft.com/office/drawing/2014/main" id="{2233BD17-9D4E-0A46-B889-BE06B571C1B2}"/>
              </a:ext>
            </a:extLst>
          </p:cNvPr>
          <p:cNvSpPr/>
          <p:nvPr/>
        </p:nvSpPr>
        <p:spPr>
          <a:xfrm>
            <a:off x="5288692" y="2730842"/>
            <a:ext cx="2508422" cy="1433385"/>
          </a:xfrm>
          <a:prstGeom prst="verticalScroll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endParaRPr lang="en-US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564C3AC-7371-1347-B757-E71408F3EB92}"/>
              </a:ext>
            </a:extLst>
          </p:cNvPr>
          <p:cNvCxnSpPr>
            <a:stCxn id="12" idx="3"/>
            <a:endCxn id="31" idx="1"/>
          </p:cNvCxnSpPr>
          <p:nvPr/>
        </p:nvCxnSpPr>
        <p:spPr>
          <a:xfrm>
            <a:off x="3571104" y="1642251"/>
            <a:ext cx="1896761" cy="1805284"/>
          </a:xfrm>
          <a:prstGeom prst="bentConnector3">
            <a:avLst>
              <a:gd name="adj1" fmla="val 2508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05702D4-B0C5-334F-BFBD-DF6D5A9A1C4A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3637006" y="3447535"/>
            <a:ext cx="1830859" cy="114134"/>
          </a:xfrm>
          <a:prstGeom prst="bentConnector5">
            <a:avLst>
              <a:gd name="adj1" fmla="val 12036"/>
              <a:gd name="adj2" fmla="val -2853"/>
              <a:gd name="adj3" fmla="val 20022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42111676-3C8A-B741-88AA-395A58F15411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3690551" y="3447535"/>
            <a:ext cx="1777314" cy="2018618"/>
          </a:xfrm>
          <a:prstGeom prst="bentConnector3">
            <a:avLst>
              <a:gd name="adj1" fmla="val 27695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6265A71-3DF0-9E46-A7C0-1BDD0778716F}"/>
              </a:ext>
            </a:extLst>
          </p:cNvPr>
          <p:cNvCxnSpPr>
            <a:cxnSpLocks/>
            <a:stCxn id="27" idx="1"/>
            <a:endCxn id="31" idx="1"/>
          </p:cNvCxnSpPr>
          <p:nvPr/>
        </p:nvCxnSpPr>
        <p:spPr>
          <a:xfrm rot="10800000" flipH="1">
            <a:off x="4736757" y="3447536"/>
            <a:ext cx="731108" cy="1904319"/>
          </a:xfrm>
          <a:prstGeom prst="bentConnector5">
            <a:avLst>
              <a:gd name="adj1" fmla="val -31268"/>
              <a:gd name="adj2" fmla="val 50577"/>
              <a:gd name="adj3" fmla="val -3098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5A5219BF-7C05-4A44-A5DF-27BA063745E6}"/>
              </a:ext>
            </a:extLst>
          </p:cNvPr>
          <p:cNvCxnSpPr>
            <a:cxnSpLocks/>
            <a:stCxn id="9" idx="1"/>
            <a:endCxn id="31" idx="1"/>
          </p:cNvCxnSpPr>
          <p:nvPr/>
        </p:nvCxnSpPr>
        <p:spPr>
          <a:xfrm rot="10800000" flipH="1" flipV="1">
            <a:off x="4460789" y="1554209"/>
            <a:ext cx="1007076" cy="1893325"/>
          </a:xfrm>
          <a:prstGeom prst="bentConnector5">
            <a:avLst>
              <a:gd name="adj1" fmla="val -22699"/>
              <a:gd name="adj2" fmla="val 50580"/>
              <a:gd name="adj3" fmla="val -2085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C155A0F-5013-A140-90D7-F88A900D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206" y="3989219"/>
            <a:ext cx="1954207" cy="114192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8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1F67B652-49B9-264E-A4F8-B17FCDF3F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6" r="16077" b="35629"/>
          <a:stretch/>
        </p:blipFill>
        <p:spPr bwMode="auto">
          <a:xfrm>
            <a:off x="10791019" y="2607900"/>
            <a:ext cx="1400981" cy="13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E9759170-1E22-D946-88F2-A93534415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7" t="-6097" r="55621" b="-2374"/>
          <a:stretch/>
        </p:blipFill>
        <p:spPr bwMode="auto">
          <a:xfrm>
            <a:off x="9345827" y="325041"/>
            <a:ext cx="1379838" cy="180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-Up Arrow 2">
            <a:extLst>
              <a:ext uri="{FF2B5EF4-FFF2-40B4-BE49-F238E27FC236}">
                <a16:creationId xmlns:a16="http://schemas.microsoft.com/office/drawing/2014/main" id="{7167117A-1AC3-7941-B6C5-023340CA4CE3}"/>
              </a:ext>
            </a:extLst>
          </p:cNvPr>
          <p:cNvSpPr/>
          <p:nvPr/>
        </p:nvSpPr>
        <p:spPr>
          <a:xfrm rot="5400000">
            <a:off x="9613558" y="2780272"/>
            <a:ext cx="1186248" cy="790833"/>
          </a:xfrm>
          <a:prstGeom prst="leftRigh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8966C3E-9D64-D441-B27A-E8E97EAC941E}"/>
              </a:ext>
            </a:extLst>
          </p:cNvPr>
          <p:cNvSpPr/>
          <p:nvPr/>
        </p:nvSpPr>
        <p:spPr>
          <a:xfrm>
            <a:off x="7895968" y="3027406"/>
            <a:ext cx="1668162" cy="5560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99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CD666A-6189-F247-937F-11B179F36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/>
              <a:t>Challenge #2: Signal and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BE9D4-2B54-534A-BF31-79768C4F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27</a:t>
            </a:fld>
            <a:endParaRPr lang="en-US"/>
          </a:p>
        </p:txBody>
      </p:sp>
      <p:pic>
        <p:nvPicPr>
          <p:cNvPr id="6146" name="Picture 2" descr="My M&amp;M's: Exclusive, Colorful Offer for YOU! | Milled">
            <a:extLst>
              <a:ext uri="{FF2B5EF4-FFF2-40B4-BE49-F238E27FC236}">
                <a16:creationId xmlns:a16="http://schemas.microsoft.com/office/drawing/2014/main" id="{C25E7868-E0F3-164A-B96D-F2069B5D4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7" y="321121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kittles Desserts Review: Toss Back a Handful of Sorbet – Chicago Magazine">
            <a:extLst>
              <a:ext uri="{FF2B5EF4-FFF2-40B4-BE49-F238E27FC236}">
                <a16:creationId xmlns:a16="http://schemas.microsoft.com/office/drawing/2014/main" id="{1102AA9C-3182-DC4E-819F-F2C950E08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53" y="3383692"/>
            <a:ext cx="2725866" cy="272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154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5B5C-9A98-1742-94B2-E7F6B8AD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candy accuracy?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3ABA-D8B1-C248-BCA0-BC551DA4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E11F9-3835-3D47-8B63-797054E3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28</a:t>
            </a:fld>
            <a:endParaRPr lang="en-US"/>
          </a:p>
        </p:txBody>
      </p:sp>
      <p:pic>
        <p:nvPicPr>
          <p:cNvPr id="5124" name="Picture 4" descr="It's Official: Skittles Are Better Than M&amp;M's – The Wildcat Voice">
            <a:extLst>
              <a:ext uri="{FF2B5EF4-FFF2-40B4-BE49-F238E27FC236}">
                <a16:creationId xmlns:a16="http://schemas.microsoft.com/office/drawing/2014/main" id="{C9FD3FF9-8C30-784A-8B89-80A61EA9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22" y="744494"/>
            <a:ext cx="9770076" cy="549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2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FEB8-DFC9-824C-82AA-1B193D5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candy accuracy?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1799E-B7F6-C947-8E07-A3ABE2A3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29</a:t>
            </a:fld>
            <a:endParaRPr lang="en-US"/>
          </a:p>
        </p:txBody>
      </p:sp>
      <p:pic>
        <p:nvPicPr>
          <p:cNvPr id="7172" name="Picture 4" descr="Are Skittles Vegan? All Flavors Evaluated (2022) - Veg Knowledge">
            <a:extLst>
              <a:ext uri="{FF2B5EF4-FFF2-40B4-BE49-F238E27FC236}">
                <a16:creationId xmlns:a16="http://schemas.microsoft.com/office/drawing/2014/main" id="{E100DED3-374D-8146-8F6A-F50B99335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25" y="193804"/>
            <a:ext cx="3023548" cy="20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31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15E8-A66C-C549-954D-B4AC982C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Instructors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D4739-1DF1-B547-8D81-3B607C43F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460501"/>
            <a:ext cx="59182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James Lawlor, MS (he/him)</a:t>
            </a:r>
          </a:p>
          <a:p>
            <a:pPr marL="0" indent="0">
              <a:buNone/>
            </a:pPr>
            <a:r>
              <a:rPr lang="en-US" dirty="0"/>
              <a:t>Computational Biologist, Greg Cooper Lab</a:t>
            </a:r>
          </a:p>
          <a:p>
            <a:pPr marL="0" indent="0">
              <a:buNone/>
            </a:pPr>
            <a:r>
              <a:rPr lang="en-US" dirty="0"/>
              <a:t>Focus: Genomic Diagnoses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2DE67-4B55-B442-9D50-746DB0377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1448" y="2058913"/>
            <a:ext cx="5330952" cy="40672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Belle Moyers, PhD (she/her)</a:t>
            </a:r>
          </a:p>
          <a:p>
            <a:pPr marL="0" indent="0">
              <a:buNone/>
            </a:pPr>
            <a:r>
              <a:rPr lang="en-US" dirty="0"/>
              <a:t>Senior Scientist, Myers Lab</a:t>
            </a:r>
          </a:p>
          <a:p>
            <a:pPr marL="0" indent="0">
              <a:buNone/>
            </a:pPr>
            <a:r>
              <a:rPr lang="en-US" dirty="0"/>
              <a:t>Focus: Gene Regulation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48785-7F2F-2D40-8DAC-57975CB0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BelleMoyer4x4a">
            <a:extLst>
              <a:ext uri="{FF2B5EF4-FFF2-40B4-BE49-F238E27FC236}">
                <a16:creationId xmlns:a16="http://schemas.microsoft.com/office/drawing/2014/main" id="{B0AA2B76-7BD3-A14A-8300-0DE636BF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749300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728C83-1ED9-0A4F-AE73-0CD090C0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908982"/>
            <a:ext cx="3403600" cy="335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77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FEB8-DFC9-824C-82AA-1B193D5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candy accuracy?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1799E-B7F6-C947-8E07-A3ABE2A3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30</a:t>
            </a:fld>
            <a:endParaRPr lang="en-US"/>
          </a:p>
        </p:txBody>
      </p:sp>
      <p:pic>
        <p:nvPicPr>
          <p:cNvPr id="7170" name="Picture 2" descr="M&amp;M's® Peanut Butter Milk Chocolate Candies Whole Topping - 25 lb.">
            <a:extLst>
              <a:ext uri="{FF2B5EF4-FFF2-40B4-BE49-F238E27FC236}">
                <a16:creationId xmlns:a16="http://schemas.microsoft.com/office/drawing/2014/main" id="{431F8D71-C7CA-714C-8311-ED31A3FC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04" y="2533132"/>
            <a:ext cx="3669957" cy="36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re Skittles Vegan? All Flavors Evaluated (2022) - Veg Knowledge">
            <a:extLst>
              <a:ext uri="{FF2B5EF4-FFF2-40B4-BE49-F238E27FC236}">
                <a16:creationId xmlns:a16="http://schemas.microsoft.com/office/drawing/2014/main" id="{E100DED3-374D-8146-8F6A-F50B99335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25" y="193804"/>
            <a:ext cx="3023548" cy="20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913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FEB8-DFC9-824C-82AA-1B193D5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candy accuracy?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1799E-B7F6-C947-8E07-A3ABE2A3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31</a:t>
            </a:fld>
            <a:endParaRPr lang="en-US"/>
          </a:p>
        </p:txBody>
      </p:sp>
      <p:pic>
        <p:nvPicPr>
          <p:cNvPr id="7170" name="Picture 2" descr="M&amp;M's® Peanut Butter Milk Chocolate Candies Whole Topping - 25 lb.">
            <a:extLst>
              <a:ext uri="{FF2B5EF4-FFF2-40B4-BE49-F238E27FC236}">
                <a16:creationId xmlns:a16="http://schemas.microsoft.com/office/drawing/2014/main" id="{431F8D71-C7CA-714C-8311-ED31A3FC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04" y="2533132"/>
            <a:ext cx="3669957" cy="36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re Skittles Vegan? All Flavors Evaluated (2022) - Veg Knowledge">
            <a:extLst>
              <a:ext uri="{FF2B5EF4-FFF2-40B4-BE49-F238E27FC236}">
                <a16:creationId xmlns:a16="http://schemas.microsoft.com/office/drawing/2014/main" id="{E100DED3-374D-8146-8F6A-F50B99335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25" y="193804"/>
            <a:ext cx="3023548" cy="20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andy maker Mars to open popup M&amp;M's store in Cleveland | | local3news.com">
            <a:extLst>
              <a:ext uri="{FF2B5EF4-FFF2-40B4-BE49-F238E27FC236}">
                <a16:creationId xmlns:a16="http://schemas.microsoft.com/office/drawing/2014/main" id="{2E90E549-D765-2142-926D-2A895DE9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870" y="2312771"/>
            <a:ext cx="6991130" cy="391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89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C366-8AED-E149-A3AF-B89D7401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– Asking 6 billion questions 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76DE-DB7D-C44E-B214-4B6B8D85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B9B65-9ABA-A343-BD16-63D0FA91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64423-6B79-694E-B821-B48E5C7F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" y="1138684"/>
            <a:ext cx="10905559" cy="49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9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CD666A-6189-F247-937F-11B179F36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/>
              <a:t>Challenge #3: Staying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BE9D4-2B54-534A-BF31-79768C4F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33</a:t>
            </a:fld>
            <a:endParaRPr lang="en-US"/>
          </a:p>
        </p:txBody>
      </p:sp>
      <p:pic>
        <p:nvPicPr>
          <p:cNvPr id="11266" name="Picture 2" descr="PacBio Revio™ Sequencing System - Whipsaw">
            <a:extLst>
              <a:ext uri="{FF2B5EF4-FFF2-40B4-BE49-F238E27FC236}">
                <a16:creationId xmlns:a16="http://schemas.microsoft.com/office/drawing/2014/main" id="{55DF7DA8-E977-DB44-B3B6-2A4B89B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9" y="3410465"/>
            <a:ext cx="4806630" cy="26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26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7162AA-7199-9842-B271-FE16C710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Long-Read Sequencing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D1101-1BC9-774D-BF05-C92008BEFC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Long-read: </a:t>
            </a:r>
          </a:p>
          <a:p>
            <a:pPr lvl="1"/>
            <a:r>
              <a:rPr lang="en-US" dirty="0"/>
              <a:t>What if we could</a:t>
            </a:r>
          </a:p>
          <a:p>
            <a:pPr lvl="2"/>
            <a:r>
              <a:rPr lang="en-US" dirty="0"/>
              <a:t>Read 20,000 DNA letters at a time</a:t>
            </a:r>
          </a:p>
          <a:p>
            <a:pPr lvl="2"/>
            <a:r>
              <a:rPr lang="en-US" dirty="0"/>
              <a:t>Instead of 150</a:t>
            </a:r>
          </a:p>
          <a:p>
            <a:pPr lvl="1"/>
            <a:r>
              <a:rPr lang="en-US" dirty="0"/>
              <a:t>Better resolution:</a:t>
            </a:r>
          </a:p>
          <a:p>
            <a:pPr lvl="2"/>
            <a:r>
              <a:rPr lang="en-US" dirty="0"/>
              <a:t>Repetitive areas of genome</a:t>
            </a:r>
          </a:p>
          <a:p>
            <a:pPr lvl="2"/>
            <a:r>
              <a:rPr lang="en-US" dirty="0"/>
              <a:t>Complex structural variants</a:t>
            </a:r>
          </a:p>
          <a:p>
            <a:pPr lvl="1"/>
            <a:r>
              <a:rPr lang="en-US" dirty="0"/>
              <a:t>Challenge: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845585-E273-7340-A56E-6BC086B230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7CA93-3B9E-1A41-B371-72965535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DCD4F-0C9F-AC43-BC77-9120C026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95" y="135923"/>
            <a:ext cx="6198916" cy="61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73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7162AA-7199-9842-B271-FE16C710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Long-Read Sequencing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D1101-1BC9-774D-BF05-C92008BEFC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Long-read: </a:t>
            </a:r>
          </a:p>
          <a:p>
            <a:pPr lvl="1"/>
            <a:r>
              <a:rPr lang="en-US" dirty="0"/>
              <a:t>What if we could</a:t>
            </a:r>
          </a:p>
          <a:p>
            <a:pPr lvl="2"/>
            <a:r>
              <a:rPr lang="en-US" dirty="0"/>
              <a:t>Read 20,000 DNA letters at a time</a:t>
            </a:r>
          </a:p>
          <a:p>
            <a:pPr lvl="2"/>
            <a:r>
              <a:rPr lang="en-US" dirty="0"/>
              <a:t>Instead of 150</a:t>
            </a:r>
          </a:p>
          <a:p>
            <a:pPr lvl="1"/>
            <a:r>
              <a:rPr lang="en-US" dirty="0"/>
              <a:t>Better resolution:</a:t>
            </a:r>
          </a:p>
          <a:p>
            <a:pPr lvl="2"/>
            <a:r>
              <a:rPr lang="en-US" dirty="0"/>
              <a:t>Repetitive areas of genome</a:t>
            </a:r>
          </a:p>
          <a:p>
            <a:pPr lvl="2"/>
            <a:r>
              <a:rPr lang="en-US" dirty="0"/>
              <a:t>Complex structural variants</a:t>
            </a:r>
          </a:p>
          <a:p>
            <a:pPr lvl="1"/>
            <a:r>
              <a:rPr lang="en-US" dirty="0"/>
              <a:t>Challenge: </a:t>
            </a:r>
          </a:p>
          <a:p>
            <a:pPr lvl="2"/>
            <a:r>
              <a:rPr lang="en-US" dirty="0"/>
              <a:t>Re-think your approach to Q#1 and Q#2!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845585-E273-7340-A56E-6BC086B230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7CA93-3B9E-1A41-B371-72965535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C82EC-5E15-314A-89A9-5DDCF478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88" y="5338230"/>
            <a:ext cx="1676399" cy="761687"/>
          </a:xfrm>
          <a:prstGeom prst="rect">
            <a:avLst/>
          </a:prstGeom>
        </p:spPr>
      </p:pic>
      <p:pic>
        <p:nvPicPr>
          <p:cNvPr id="9" name="Picture 4" descr="Are Skittles Vegan? All Flavors Evaluated (2022) - Veg Knowledge">
            <a:extLst>
              <a:ext uri="{FF2B5EF4-FFF2-40B4-BE49-F238E27FC236}">
                <a16:creationId xmlns:a16="http://schemas.microsoft.com/office/drawing/2014/main" id="{044FF7D9-9A3C-3F45-8A7F-B908D888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29" y="5297902"/>
            <a:ext cx="1292742" cy="86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ADCD4F-0C9F-AC43-BC77-9120C026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795" y="135923"/>
            <a:ext cx="6198916" cy="61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7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A7A6-39B8-FE43-BFAA-B1A9237CD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33942-2422-6641-82EA-8586F2552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Ask questions:</a:t>
            </a:r>
          </a:p>
          <a:p>
            <a:pPr lvl="1"/>
            <a:r>
              <a:rPr lang="en-US" dirty="0"/>
              <a:t>What can I explore today?</a:t>
            </a:r>
          </a:p>
          <a:p>
            <a:pPr lvl="1"/>
            <a:r>
              <a:rPr lang="en-US" dirty="0"/>
              <a:t>How can I make this process…?</a:t>
            </a:r>
          </a:p>
          <a:p>
            <a:pPr lvl="2"/>
            <a:r>
              <a:rPr lang="en-US" dirty="0"/>
              <a:t>Faster</a:t>
            </a:r>
          </a:p>
          <a:p>
            <a:pPr lvl="2"/>
            <a:r>
              <a:rPr lang="en-US" dirty="0"/>
              <a:t>More reliable</a:t>
            </a:r>
          </a:p>
          <a:p>
            <a:pPr lvl="2"/>
            <a:r>
              <a:rPr lang="en-US" dirty="0"/>
              <a:t>More informative</a:t>
            </a:r>
          </a:p>
          <a:p>
            <a:r>
              <a:rPr lang="en-US" dirty="0"/>
              <a:t>Evaluate existing tools</a:t>
            </a:r>
          </a:p>
          <a:p>
            <a:r>
              <a:rPr lang="en-US" dirty="0"/>
              <a:t>Write code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Bash</a:t>
            </a:r>
          </a:p>
          <a:p>
            <a:r>
              <a:rPr lang="en-US" dirty="0"/>
              <a:t>Write about what I did:</a:t>
            </a:r>
          </a:p>
          <a:p>
            <a:pPr lvl="1"/>
            <a:r>
              <a:rPr lang="en-US" dirty="0"/>
              <a:t>For myself</a:t>
            </a:r>
          </a:p>
          <a:p>
            <a:pPr lvl="1"/>
            <a:r>
              <a:rPr lang="en-US" dirty="0"/>
              <a:t>For my collaborators</a:t>
            </a:r>
          </a:p>
          <a:p>
            <a:pPr lvl="1"/>
            <a:r>
              <a:rPr lang="en-US" dirty="0"/>
              <a:t>For the bigger scientific community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09F08-4493-4449-AC1A-557000BEC8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3016" y="4126429"/>
            <a:ext cx="3800778" cy="19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7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79E0-E0E6-6740-8EF1-4B48CE8A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Skills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7C87FE-2125-E142-9115-02D895E3C4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3621" y="81023"/>
          <a:ext cx="11921924" cy="6180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7595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3F8E-3211-4342-B373-AF353A9E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01D6-FDC5-724F-A163-8CA953A25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39858"/>
            <a:ext cx="6376988" cy="5086305"/>
          </a:xfrm>
        </p:spPr>
        <p:txBody>
          <a:bodyPr/>
          <a:lstStyle/>
          <a:p>
            <a:r>
              <a:rPr lang="en-US" dirty="0"/>
              <a:t>Bioinformatics skills are critical to providing genetic diagnoses and learning new biology</a:t>
            </a:r>
          </a:p>
          <a:p>
            <a:r>
              <a:rPr lang="en-US" dirty="0"/>
              <a:t>Genomics requires team science &amp; contributions from diverse skills</a:t>
            </a:r>
          </a:p>
          <a:p>
            <a:r>
              <a:rPr lang="en-US" dirty="0"/>
              <a:t>The intersection of biology and computational science creates new ethical situations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36868-0F9E-7847-906E-00CAEFC6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7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4102-01DA-3A4A-98D3-45BC2598F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Bootcamp 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4F59-BEBA-9643-9124-39F9BEBF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7F26-5183-4548-8FA3-D27D6C9B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Helpers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6D40-ACFC-5D40-B960-D72566059E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Zach </a:t>
            </a:r>
            <a:r>
              <a:rPr lang="en-US" dirty="0" err="1"/>
              <a:t>Bonnstetter</a:t>
            </a:r>
            <a:r>
              <a:rPr lang="en-US" dirty="0"/>
              <a:t>, MS (he/him)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5CC5B-7280-5E4E-BA60-E8F4E7227D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Stephanie Felker, PhD (she/her)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3C216-DBED-C64F-847E-0333385E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C57581-64FE-D148-9429-48940B36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8763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D8EDB16-FF8F-1548-8E5F-6212E7247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9017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563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A4DE-9F53-6449-8CF1-9DD37732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75DF-BE92-3844-8133-48CEA947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 computational biology through:</a:t>
            </a:r>
          </a:p>
          <a:p>
            <a:pPr lvl="1"/>
            <a:r>
              <a:rPr lang="en-US" dirty="0"/>
              <a:t>Discussion of real-world need for computational skills in genomics</a:t>
            </a:r>
          </a:p>
          <a:p>
            <a:pPr lvl="1"/>
            <a:r>
              <a:rPr lang="en-US" dirty="0"/>
              <a:t>Hands-on lessons from the Software Carpentry in R &amp; Unix Shell</a:t>
            </a:r>
          </a:p>
          <a:p>
            <a:r>
              <a:rPr lang="en-US" dirty="0"/>
              <a:t>After today, we will be able to:</a:t>
            </a:r>
          </a:p>
          <a:p>
            <a:pPr lvl="1"/>
            <a:r>
              <a:rPr lang="en-US" dirty="0"/>
              <a:t>Navigate files and folders on a Unix system</a:t>
            </a:r>
          </a:p>
          <a:p>
            <a:pPr lvl="1"/>
            <a:r>
              <a:rPr lang="en-US" dirty="0"/>
              <a:t>Create, copy, move, delete, and find files and folders</a:t>
            </a:r>
          </a:p>
          <a:p>
            <a:pPr lvl="1"/>
            <a:r>
              <a:rPr lang="en-US" dirty="0"/>
              <a:t>Record work in a computational lab notebook</a:t>
            </a:r>
          </a:p>
          <a:p>
            <a:r>
              <a:rPr lang="en-US" dirty="0"/>
              <a:t>After tomorrow we will be able to:</a:t>
            </a:r>
          </a:p>
          <a:p>
            <a:pPr lvl="1"/>
            <a:r>
              <a:rPr lang="en-US" dirty="0"/>
              <a:t>Read and manipulate data in the R programming language</a:t>
            </a:r>
          </a:p>
          <a:p>
            <a:pPr lvl="1"/>
            <a:r>
              <a:rPr lang="en-US" dirty="0"/>
              <a:t>Use programming concepts in R: Functions and For Loops </a:t>
            </a:r>
            <a:r>
              <a:rPr lang="en-US" b="1" i="1" dirty="0"/>
              <a:t>*</a:t>
            </a:r>
          </a:p>
          <a:p>
            <a:pPr lvl="1"/>
            <a:r>
              <a:rPr lang="en-US" dirty="0"/>
              <a:t>Know where to learn more and how to ask for help</a:t>
            </a:r>
          </a:p>
          <a:p>
            <a:pPr marL="457200" lvl="1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B589-97D2-C348-A7DC-B4EA585C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71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D788-84E8-174D-93E7-4B27F8A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6A0-0961-CD40-8837-6DDFB08A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 concepts -&gt; work exercises -&gt; review together</a:t>
            </a:r>
          </a:p>
          <a:p>
            <a:r>
              <a:rPr lang="en-US" dirty="0"/>
              <a:t>Website has links to reading/example material: </a:t>
            </a:r>
            <a:r>
              <a:rPr lang="en-US" dirty="0">
                <a:hlinkClick r:id="rId2"/>
              </a:rPr>
              <a:t>http://james-lawlor.github.io/biotrain-2023</a:t>
            </a:r>
            <a:endParaRPr lang="en-US" dirty="0"/>
          </a:p>
          <a:p>
            <a:r>
              <a:rPr lang="en-US" dirty="0"/>
              <a:t>Asking questions = better experience for </a:t>
            </a:r>
            <a:r>
              <a:rPr lang="en-US" u="sng" dirty="0"/>
              <a:t>everyone</a:t>
            </a:r>
          </a:p>
          <a:p>
            <a:r>
              <a:rPr lang="en-US" dirty="0"/>
              <a:t>Live feedback with post-its:</a:t>
            </a:r>
          </a:p>
          <a:p>
            <a:pPr lvl="1"/>
            <a:r>
              <a:rPr lang="en-US" dirty="0">
                <a:solidFill>
                  <a:srgbClr val="039A01"/>
                </a:solidFill>
              </a:rPr>
              <a:t>Green post-it on computer: The pace is good and I’m keeping up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Red post-it on computer: I’d like a helper / Slow down!</a:t>
            </a:r>
          </a:p>
          <a:p>
            <a:r>
              <a:rPr lang="en-US" dirty="0"/>
              <a:t>Helpers:</a:t>
            </a:r>
            <a:br>
              <a:rPr lang="en-US" dirty="0"/>
            </a:br>
            <a:r>
              <a:rPr lang="en-US" dirty="0"/>
              <a:t>Experienced helpers are available for one-on-one help as we’re 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82E42-A86E-3949-8354-7931723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85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97A7-5EF0-BE47-8702-69842C16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Unix and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B7AD-7997-EC46-98D1-10F207FB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lets us access high-performance computing environments and industry-standard software</a:t>
            </a:r>
          </a:p>
          <a:p>
            <a:r>
              <a:rPr lang="en-US" dirty="0"/>
              <a:t>Easy way to introduce fundamental concepts about programming and computers:</a:t>
            </a:r>
          </a:p>
          <a:p>
            <a:pPr lvl="1"/>
            <a:r>
              <a:rPr lang="en-US" dirty="0"/>
              <a:t>Let the computer do the work for you instead of repeating yourself</a:t>
            </a:r>
          </a:p>
          <a:p>
            <a:pPr lvl="1"/>
            <a:r>
              <a:rPr lang="en-US" dirty="0"/>
              <a:t>Save your </a:t>
            </a:r>
            <a:r>
              <a:rPr lang="en-US" dirty="0">
                <a:solidFill>
                  <a:schemeClr val="tx2"/>
                </a:solidFill>
              </a:rPr>
              <a:t>“program” </a:t>
            </a:r>
            <a:r>
              <a:rPr lang="en-US" dirty="0"/>
              <a:t>so you can re-use it later</a:t>
            </a:r>
          </a:p>
          <a:p>
            <a:pPr lvl="1"/>
            <a:r>
              <a:rPr lang="en-US" dirty="0"/>
              <a:t>Learn to combine small tools into a more complex behavior</a:t>
            </a:r>
          </a:p>
          <a:p>
            <a:pPr lvl="1"/>
            <a:r>
              <a:rPr lang="en-US" dirty="0"/>
              <a:t>Learn to troubleshoot problems (of any kind)</a:t>
            </a:r>
          </a:p>
          <a:p>
            <a:r>
              <a:rPr lang="en-US" b="1" u="sng" dirty="0"/>
              <a:t>A little hands-on experience goes a long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837BD-FB93-C240-972D-E45E440C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4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2A173-C8FE-2347-BFEB-71D3CD26D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 10 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262E9-8F71-EB43-BE9B-3CD36BB3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C22-4841-EE4C-BA50-9EBBEA10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A4DD-25B6-7340-AA45-BB3C78B7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Computational Biology?</a:t>
            </a:r>
          </a:p>
          <a:p>
            <a:r>
              <a:rPr lang="en-US" dirty="0"/>
              <a:t>Computational Biology in the Cooper Lab</a:t>
            </a:r>
          </a:p>
          <a:p>
            <a:r>
              <a:rPr lang="en-US" dirty="0"/>
              <a:t>Keeping a Computational Lab Notebook</a:t>
            </a:r>
          </a:p>
          <a:p>
            <a:r>
              <a:rPr lang="en-US" dirty="0"/>
              <a:t>Unix Fundamentals</a:t>
            </a:r>
          </a:p>
          <a:p>
            <a:pPr lvl="1"/>
            <a:r>
              <a:rPr lang="en-US" dirty="0"/>
              <a:t>Introducing the Shell</a:t>
            </a:r>
          </a:p>
          <a:p>
            <a:pPr lvl="1"/>
            <a:r>
              <a:rPr lang="en-US" dirty="0"/>
              <a:t>Navigating Files and Directories </a:t>
            </a:r>
          </a:p>
          <a:p>
            <a:pPr lvl="1"/>
            <a:r>
              <a:rPr lang="en-US" dirty="0"/>
              <a:t>Working With Files and Directories</a:t>
            </a:r>
          </a:p>
          <a:p>
            <a:pPr lvl="1"/>
            <a:r>
              <a:rPr lang="en-US" dirty="0"/>
              <a:t>Pipes, Filters, and Loops (brief overview of advanced topics)</a:t>
            </a:r>
          </a:p>
          <a:p>
            <a:r>
              <a:rPr lang="en-US" dirty="0"/>
              <a:t>Continued Learning: Where to go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83D5-E9E1-A34D-B67C-C92B128D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ABE-BA47-4749-812E-F603F87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5786-8D73-4042-8813-375E7034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Computational Biology Examples in the Myers Lab</a:t>
            </a:r>
          </a:p>
          <a:p>
            <a:r>
              <a:rPr lang="en-US" dirty="0"/>
              <a:t>Bootcamp Intro</a:t>
            </a:r>
          </a:p>
          <a:p>
            <a:pPr lvl="1"/>
            <a:r>
              <a:rPr lang="en-US" dirty="0"/>
              <a:t>Goals </a:t>
            </a:r>
          </a:p>
          <a:p>
            <a:pPr lvl="1"/>
            <a:r>
              <a:rPr lang="en-US" dirty="0"/>
              <a:t>Helpers &amp; Post-Its</a:t>
            </a:r>
          </a:p>
          <a:p>
            <a:pPr lvl="1"/>
            <a:r>
              <a:rPr lang="en-US" dirty="0"/>
              <a:t>Why learn Unix &amp; R?</a:t>
            </a:r>
          </a:p>
          <a:p>
            <a:r>
              <a:rPr lang="en-US" dirty="0"/>
              <a:t>Programming with R</a:t>
            </a:r>
          </a:p>
          <a:p>
            <a:pPr lvl="1"/>
            <a:r>
              <a:rPr lang="en-US" dirty="0"/>
              <a:t>Analyzing Biology Data</a:t>
            </a:r>
          </a:p>
          <a:p>
            <a:pPr lvl="1"/>
            <a:r>
              <a:rPr lang="en-US" dirty="0"/>
              <a:t>Writing Functions</a:t>
            </a:r>
          </a:p>
          <a:p>
            <a:pPr lvl="1"/>
            <a:r>
              <a:rPr lang="en-US" dirty="0"/>
              <a:t>Using For Loops to Analyze Multiple Data Sets</a:t>
            </a:r>
          </a:p>
          <a:p>
            <a:r>
              <a:rPr lang="en-US" dirty="0"/>
              <a:t>Getting Programming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07F76-D246-CE4F-A898-EAE7D466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Introduction to Biology with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A914D8-7AA3-3B47-8492-F3B982AF7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r>
              <a:rPr lang="en-US" dirty="0"/>
              <a:t>James Lawlor &amp; Belle Moyers</a:t>
            </a:r>
          </a:p>
        </p:txBody>
      </p:sp>
    </p:spTree>
    <p:extLst>
      <p:ext uri="{BB962C8B-B14F-4D97-AF65-F5344CB8AC3E}">
        <p14:creationId xmlns:p14="http://schemas.microsoft.com/office/powerpoint/2010/main" val="403390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9039-A3BE-594F-B966-5BBC1A9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computational biology?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7F8D-7749-9C4B-9F8D-850B4474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“Computational biology and bioinformatics is an interdisciplinary field that </a:t>
            </a:r>
            <a:r>
              <a:rPr lang="en-US" b="1" dirty="0"/>
              <a:t>develops and applies computational methods to </a:t>
            </a:r>
            <a:r>
              <a:rPr lang="en-US" dirty="0"/>
              <a:t>analyze large collections of </a:t>
            </a:r>
            <a:r>
              <a:rPr lang="en-US" b="1" dirty="0"/>
              <a:t>biological data</a:t>
            </a:r>
            <a:r>
              <a:rPr lang="en-US" dirty="0"/>
              <a:t>, such as genetic sequences, cell populations or protein samples, to </a:t>
            </a:r>
            <a:r>
              <a:rPr lang="en-US" b="1" dirty="0"/>
              <a:t>make new predictions or discover new biology</a:t>
            </a:r>
            <a:r>
              <a:rPr lang="en-US" dirty="0"/>
              <a:t>.”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Nature.com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B4BD-6139-824A-81FF-ACEACA69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7E76D-45FC-CF43-9DDF-9E1DF7A2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 </a:t>
            </a:r>
            <a:r>
              <a:rPr lang="en-US" b="1" dirty="0"/>
              <a:t>computational tools</a:t>
            </a:r>
            <a:endParaRPr lang="en-US" dirty="0"/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Mathematical models &amp; machine learning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Physics simulations</a:t>
            </a:r>
          </a:p>
          <a:p>
            <a:r>
              <a:rPr lang="en-US" dirty="0"/>
              <a:t>To </a:t>
            </a:r>
            <a:r>
              <a:rPr lang="en-US" b="1" dirty="0"/>
              <a:t>analyze huge sets of data</a:t>
            </a:r>
            <a:endParaRPr lang="en-US" dirty="0"/>
          </a:p>
          <a:p>
            <a:pPr lvl="1"/>
            <a:r>
              <a:rPr lang="en-US" dirty="0"/>
              <a:t>Genome sequencing </a:t>
            </a:r>
          </a:p>
          <a:p>
            <a:pPr lvl="1"/>
            <a:r>
              <a:rPr lang="en-US" dirty="0"/>
              <a:t>Protein modeling</a:t>
            </a:r>
          </a:p>
          <a:p>
            <a:r>
              <a:rPr lang="en-US" dirty="0"/>
              <a:t>And </a:t>
            </a:r>
            <a:r>
              <a:rPr lang="en-US" b="1" dirty="0"/>
              <a:t>answer biological questions</a:t>
            </a:r>
            <a:endParaRPr lang="en-US" dirty="0"/>
          </a:p>
          <a:p>
            <a:pPr lvl="1"/>
            <a:r>
              <a:rPr lang="en-US" dirty="0"/>
              <a:t>How does this gene work?</a:t>
            </a:r>
          </a:p>
          <a:p>
            <a:pPr lvl="1"/>
            <a:r>
              <a:rPr lang="en-US" dirty="0"/>
              <a:t>Does this disease have a genetic pattern?</a:t>
            </a:r>
          </a:p>
          <a:p>
            <a:pPr lvl="1"/>
            <a:r>
              <a:rPr lang="en-US" dirty="0"/>
              <a:t>How are these species related?</a:t>
            </a:r>
          </a:p>
          <a:p>
            <a:pPr lvl="1"/>
            <a:r>
              <a:rPr lang="en-US" dirty="0"/>
              <a:t>What makes a liver cell different from a brain cell?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44025</TotalTime>
  <Words>1451</Words>
  <Application>Microsoft Macintosh PowerPoint</Application>
  <PresentationFormat>Widescreen</PresentationFormat>
  <Paragraphs>317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Avenir Next</vt:lpstr>
      <vt:lpstr>Avenir Next Demi Bold</vt:lpstr>
      <vt:lpstr>Calibri</vt:lpstr>
      <vt:lpstr>Courier New</vt:lpstr>
      <vt:lpstr>Office Theme</vt:lpstr>
      <vt:lpstr>HudsonAlpha BioTrain Computational Bootcamp</vt:lpstr>
      <vt:lpstr>Computer Setup</vt:lpstr>
      <vt:lpstr>Your Instructors</vt:lpstr>
      <vt:lpstr>Your Helpers</vt:lpstr>
      <vt:lpstr>Wednesday Agenda</vt:lpstr>
      <vt:lpstr>Thursday Agenda</vt:lpstr>
      <vt:lpstr>Introduction to Biology with Computers</vt:lpstr>
      <vt:lpstr>What is computational biology?</vt:lpstr>
      <vt:lpstr>In other words…</vt:lpstr>
      <vt:lpstr>PowerPoint Presentation</vt:lpstr>
      <vt:lpstr>Terminology</vt:lpstr>
      <vt:lpstr>The bottom line:</vt:lpstr>
      <vt:lpstr>My Trajectory</vt:lpstr>
      <vt:lpstr>Why seek genetic diagnoses?</vt:lpstr>
      <vt:lpstr>Disease-gene relationships are critical to scientific advancement &amp; treatment</vt:lpstr>
      <vt:lpstr>Disease-gene relationships are critical to scientific advancement &amp; treatment</vt:lpstr>
      <vt:lpstr>Our Goal: Increase Diagnoses</vt:lpstr>
      <vt:lpstr>Challenge #1: Picturing the Whole Process</vt:lpstr>
      <vt:lpstr>Genome Sequencing (Short Read)</vt:lpstr>
      <vt:lpstr>Result: Millions of variants for each person</vt:lpstr>
      <vt:lpstr>Best-understood variants alter proteins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#2: Signal and Noise</vt:lpstr>
      <vt:lpstr>What’s your candy accuracy? </vt:lpstr>
      <vt:lpstr>What’s your candy accuracy?</vt:lpstr>
      <vt:lpstr>What’s your candy accuracy?</vt:lpstr>
      <vt:lpstr>What’s your candy accuracy?</vt:lpstr>
      <vt:lpstr>Genomics – Asking 6 billion questions at once</vt:lpstr>
      <vt:lpstr>Challenge #3: Staying Current</vt:lpstr>
      <vt:lpstr>Long-Read Sequencing</vt:lpstr>
      <vt:lpstr>Long-Read Sequencing</vt:lpstr>
      <vt:lpstr>Typical Day</vt:lpstr>
      <vt:lpstr>Critical Skills</vt:lpstr>
      <vt:lpstr>Summary</vt:lpstr>
      <vt:lpstr>Bootcamp Intro</vt:lpstr>
      <vt:lpstr>Goals</vt:lpstr>
      <vt:lpstr>Flow</vt:lpstr>
      <vt:lpstr>Why learn Unix and R?</vt:lpstr>
      <vt:lpstr>~ 10 minute Break</vt:lpstr>
    </vt:vector>
  </TitlesOfParts>
  <Company>HudsonAlpha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Miller</dc:creator>
  <cp:lastModifiedBy>James Lawlor</cp:lastModifiedBy>
  <cp:revision>202</cp:revision>
  <dcterms:created xsi:type="dcterms:W3CDTF">2014-08-01T20:57:50Z</dcterms:created>
  <dcterms:modified xsi:type="dcterms:W3CDTF">2023-05-30T19:10:06Z</dcterms:modified>
</cp:coreProperties>
</file>